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75" r:id="rId14"/>
    <p:sldId id="276" r:id="rId15"/>
    <p:sldId id="277" r:id="rId1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DED894-0838-40E5-856B-E614E527F1E0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A1A48-09A3-4EE2-ADF3-519CD212F5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86311-0278-4909-B34E-56B39060ED5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2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93" y="3571876"/>
            <a:ext cx="7396183" cy="30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71472" y="500042"/>
            <a:ext cx="798911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FONEMA /S/: introducción</a:t>
            </a:r>
            <a:endParaRPr lang="es-ES" sz="5400" b="1" cap="none" spc="0" dirty="0">
              <a:ln w="10541" cmpd="sng">
                <a:solidFill>
                  <a:srgbClr val="FF00FF"/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10409" y="2653493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785926"/>
            <a:ext cx="1428760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714488"/>
            <a:ext cx="2571768" cy="20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57307" y="705503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57307" y="2187462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41541" y="3559062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57307" y="5009489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7" y="2148622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25003" y="67161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4941168"/>
            <a:ext cx="1070606" cy="892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25792" y="4916359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73089" y="3481697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25792" y="2141628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341557" y="659670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509577" y="5012416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541092" y="3624573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525327" y="2189911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27" descr="C:\Users\Usuario\Downloads\S.jpg"/>
          <p:cNvPicPr>
            <a:picLocks noChangeAspect="1" noChangeArrowheads="1"/>
          </p:cNvPicPr>
          <p:nvPr/>
        </p:nvPicPr>
        <p:blipFill>
          <a:blip r:embed="rId8" cstate="print"/>
          <a:srcRect l="4378" r="3691"/>
          <a:stretch>
            <a:fillRect/>
          </a:stretch>
        </p:blipFill>
        <p:spPr bwMode="auto">
          <a:xfrm>
            <a:off x="1525327" y="755249"/>
            <a:ext cx="117493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63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86063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Berlin Sans FB Demi" pitchFamily="34" charset="0"/>
              </a:rPr>
              <a:t>PO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357813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215188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Berlin Sans FB Demi" pitchFamily="34" charset="0"/>
              </a:rPr>
              <a:t>TA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107" y="3428206"/>
            <a:ext cx="6286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25" y="2857500"/>
            <a:ext cx="1614488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SA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PO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786438" y="2714625"/>
            <a:ext cx="1614487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  <a:latin typeface="Berlin Sans FB Demi" pitchFamily="34" charset="0"/>
              </a:rPr>
              <a:t>SE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itchFamily="34" charset="0"/>
              </a:rPr>
              <a:t>TA</a:t>
            </a: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281" y="3436145"/>
            <a:ext cx="428625" cy="842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069" y="3439319"/>
            <a:ext cx="357187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169" y="3401219"/>
            <a:ext cx="571500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857" y="3242469"/>
            <a:ext cx="571500" cy="108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429375"/>
            <a:ext cx="256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8" descr="C:\Program Files (x86)\Picto Selector\png\ARASAAC Symbol Set\338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9286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9" descr="C:\Program Files (x86)\Picto Selector\png\ARASAAC Symbol Set\83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8572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6929454" y="5143512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714612" y="5143512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31" name="30 Imagen" descr="C:\Users\Usuario\Desktop\DACTILOLÓGICO\Dactilológico mío paint.jpg"/>
          <p:cNvPicPr/>
          <p:nvPr/>
        </p:nvPicPr>
        <p:blipFill>
          <a:blip r:embed="rId6" cstate="print"/>
          <a:srcRect l="47121" t="66213" r="38569" b="23173"/>
          <a:stretch>
            <a:fillRect/>
          </a:stretch>
        </p:blipFill>
        <p:spPr bwMode="auto">
          <a:xfrm>
            <a:off x="7715272" y="428604"/>
            <a:ext cx="990352" cy="7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072074"/>
            <a:ext cx="1845241" cy="9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5072074"/>
            <a:ext cx="1714512" cy="84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63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SI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86063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LLA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357813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215188" y="4071938"/>
            <a:ext cx="928687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PA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107" y="3428206"/>
            <a:ext cx="6286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25" y="2857500"/>
            <a:ext cx="1614488" cy="7858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SILLA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5786438" y="2714625"/>
            <a:ext cx="1614487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SOPA</a:t>
            </a: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281" y="3436145"/>
            <a:ext cx="428625" cy="842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069" y="3439319"/>
            <a:ext cx="357187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169" y="3401219"/>
            <a:ext cx="571500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857" y="3242469"/>
            <a:ext cx="571500" cy="108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6429375"/>
            <a:ext cx="256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3" descr="C:\Program Files (x86)\Picto Selector\png\ARASAAC Symbol Set\49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8572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5" descr="C:\Program Files (x86)\Picto Selector\png\ARASAAC Symbol Set\257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8572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2714612" y="5143512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000892" y="5000636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26" name="25 Imagen" descr="C:\Users\Usuario\Desktop\DACTILOLÓGICO\Dactilológico mío paint.jpg"/>
          <p:cNvPicPr/>
          <p:nvPr/>
        </p:nvPicPr>
        <p:blipFill>
          <a:blip r:embed="rId6" cstate="print"/>
          <a:srcRect l="47121" t="66213" r="38569" b="23173"/>
          <a:stretch>
            <a:fillRect/>
          </a:stretch>
        </p:blipFill>
        <p:spPr bwMode="auto">
          <a:xfrm>
            <a:off x="7715272" y="428604"/>
            <a:ext cx="990352" cy="7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072074"/>
            <a:ext cx="1784326" cy="8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929198"/>
            <a:ext cx="1914529" cy="9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571625" y="4000500"/>
            <a:ext cx="928688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SE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715250" y="4000500"/>
            <a:ext cx="928688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Berlin Sans FB Demi" pitchFamily="34" charset="0"/>
              </a:rPr>
              <a:t>RO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57563" y="2714625"/>
            <a:ext cx="2143125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SEMÁFORO</a:t>
            </a:r>
          </a:p>
        </p:txBody>
      </p:sp>
      <p:cxnSp>
        <p:nvCxnSpPr>
          <p:cNvPr id="14" name="13 Conector recto"/>
          <p:cNvCxnSpPr>
            <a:stCxn id="13" idx="2"/>
            <a:endCxn id="11" idx="0"/>
          </p:cNvCxnSpPr>
          <p:nvPr/>
        </p:nvCxnSpPr>
        <p:spPr>
          <a:xfrm rot="5400000">
            <a:off x="2982119" y="2553494"/>
            <a:ext cx="500062" cy="239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3" idx="2"/>
            <a:endCxn id="12" idx="0"/>
          </p:cNvCxnSpPr>
          <p:nvPr/>
        </p:nvCxnSpPr>
        <p:spPr>
          <a:xfrm rot="16200000" flipH="1">
            <a:off x="6054726" y="1874837"/>
            <a:ext cx="500062" cy="375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072188" y="4000500"/>
            <a:ext cx="928687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FO</a:t>
            </a:r>
          </a:p>
        </p:txBody>
      </p: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>
          <a:xfrm rot="16200000" flipV="1">
            <a:off x="5233194" y="2696369"/>
            <a:ext cx="500062" cy="210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6429375"/>
            <a:ext cx="256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9" descr="C:\Program Files (x86)\Picto Selector\png\ARASAAC Symbol Set\25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785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56 Rectángulo"/>
          <p:cNvSpPr/>
          <p:nvPr/>
        </p:nvSpPr>
        <p:spPr>
          <a:xfrm>
            <a:off x="3929063" y="4000500"/>
            <a:ext cx="928687" cy="7858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Berlin Sans FB Demi" pitchFamily="34" charset="0"/>
              </a:rPr>
              <a:t>MÁ</a:t>
            </a:r>
          </a:p>
        </p:txBody>
      </p:sp>
      <p:cxnSp>
        <p:nvCxnSpPr>
          <p:cNvPr id="61" name="60 Conector recto"/>
          <p:cNvCxnSpPr>
            <a:stCxn id="13" idx="2"/>
            <a:endCxn id="57" idx="0"/>
          </p:cNvCxnSpPr>
          <p:nvPr/>
        </p:nvCxnSpPr>
        <p:spPr>
          <a:xfrm rot="5400000">
            <a:off x="4160838" y="3732213"/>
            <a:ext cx="500062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571868" y="5000636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572132" y="5000636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358082" y="4929198"/>
            <a:ext cx="1500198" cy="785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21" name="20 Imagen" descr="C:\Users\Usuario\Desktop\DACTILOLÓGICO\Dactilológico mío paint.jpg"/>
          <p:cNvPicPr/>
          <p:nvPr/>
        </p:nvPicPr>
        <p:blipFill>
          <a:blip r:embed="rId4" cstate="print"/>
          <a:srcRect l="47121" t="66213" r="38569" b="23173"/>
          <a:stretch>
            <a:fillRect/>
          </a:stretch>
        </p:blipFill>
        <p:spPr bwMode="auto">
          <a:xfrm>
            <a:off x="7715272" y="428604"/>
            <a:ext cx="990352" cy="7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000636"/>
            <a:ext cx="1714512" cy="84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142984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29190" y="120228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1714488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57224" y="221455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FF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FF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FF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FF"/>
              </a:solidFill>
            </a:endParaRPr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F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23728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7" descr="C:\Users\Usuario\Downloads\S.jpg"/>
          <p:cNvPicPr>
            <a:picLocks noChangeAspect="1" noChangeArrowheads="1"/>
          </p:cNvPicPr>
          <p:nvPr/>
        </p:nvPicPr>
        <p:blipFill>
          <a:blip r:embed="rId9"/>
          <a:srcRect l="4378" r="3691"/>
          <a:stretch>
            <a:fillRect/>
          </a:stretch>
        </p:blipFill>
        <p:spPr bwMode="auto">
          <a:xfrm>
            <a:off x="3500430" y="357166"/>
            <a:ext cx="2357454" cy="180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23728" y="4737918"/>
            <a:ext cx="121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40649" y="4737918"/>
            <a:ext cx="1179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95936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729383"/>
            <a:ext cx="1223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740352" y="4729165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C:\Users\Usuario\Downloads\S.jpg"/>
          <p:cNvPicPr>
            <a:picLocks noChangeAspect="1" noChangeArrowheads="1"/>
          </p:cNvPicPr>
          <p:nvPr/>
        </p:nvPicPr>
        <p:blipFill>
          <a:blip r:embed="rId9"/>
          <a:srcRect l="4378" r="3691"/>
          <a:stretch>
            <a:fillRect/>
          </a:stretch>
        </p:blipFill>
        <p:spPr bwMode="auto">
          <a:xfrm>
            <a:off x="3500430" y="357166"/>
            <a:ext cx="2357454" cy="180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7" descr="C:\Users\Usuario\Downloads\S.jpg"/>
          <p:cNvPicPr>
            <a:picLocks noChangeAspect="1" noChangeArrowheads="1"/>
          </p:cNvPicPr>
          <p:nvPr/>
        </p:nvPicPr>
        <p:blipFill>
          <a:blip r:embed="rId9"/>
          <a:srcRect l="4378" r="3691"/>
          <a:stretch>
            <a:fillRect/>
          </a:stretch>
        </p:blipFill>
        <p:spPr bwMode="auto">
          <a:xfrm>
            <a:off x="3500430" y="357166"/>
            <a:ext cx="2357454" cy="180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6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7" descr="C:\Users\Usuario\Downloads\S.jpg"/>
          <p:cNvPicPr>
            <a:picLocks noChangeAspect="1" noChangeArrowheads="1"/>
          </p:cNvPicPr>
          <p:nvPr/>
        </p:nvPicPr>
        <p:blipFill>
          <a:blip r:embed="rId9"/>
          <a:srcRect l="4378" r="3691"/>
          <a:stretch>
            <a:fillRect/>
          </a:stretch>
        </p:blipFill>
        <p:spPr bwMode="auto">
          <a:xfrm>
            <a:off x="3500430" y="357166"/>
            <a:ext cx="2357454" cy="180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7" descr="C:\Users\Usuario\Downloads\S.jpg"/>
          <p:cNvPicPr>
            <a:picLocks noChangeAspect="1" noChangeArrowheads="1"/>
          </p:cNvPicPr>
          <p:nvPr/>
        </p:nvPicPr>
        <p:blipFill>
          <a:blip r:embed="rId9"/>
          <a:srcRect l="4378" r="3691"/>
          <a:stretch>
            <a:fillRect/>
          </a:stretch>
        </p:blipFill>
        <p:spPr bwMode="auto">
          <a:xfrm>
            <a:off x="3500430" y="357166"/>
            <a:ext cx="2357454" cy="180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7" descr="C:\Users\Usuario\Downloads\S.jpg"/>
          <p:cNvPicPr>
            <a:picLocks noChangeAspect="1" noChangeArrowheads="1"/>
          </p:cNvPicPr>
          <p:nvPr/>
        </p:nvPicPr>
        <p:blipFill>
          <a:blip r:embed="rId9"/>
          <a:srcRect l="4378" r="3691"/>
          <a:stretch>
            <a:fillRect/>
          </a:stretch>
        </p:blipFill>
        <p:spPr bwMode="auto">
          <a:xfrm>
            <a:off x="3500430" y="357166"/>
            <a:ext cx="2357454" cy="1805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6886016" y="3033114"/>
            <a:ext cx="92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48264" y="5445224"/>
            <a:ext cx="84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58016" y="2032982"/>
            <a:ext cx="696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62935" y="1032850"/>
            <a:ext cx="977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8964" y="4318998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7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85728"/>
            <a:ext cx="1014426" cy="13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7" descr="C:\Users\Usuario\Downloads\S.jpg"/>
          <p:cNvPicPr>
            <a:picLocks noChangeAspect="1" noChangeArrowheads="1"/>
          </p:cNvPicPr>
          <p:nvPr/>
        </p:nvPicPr>
        <p:blipFill>
          <a:blip r:embed="rId10" cstate="print"/>
          <a:srcRect l="4378" r="3691"/>
          <a:stretch>
            <a:fillRect/>
          </a:stretch>
        </p:blipFill>
        <p:spPr bwMode="auto">
          <a:xfrm>
            <a:off x="428596" y="2928934"/>
            <a:ext cx="1506167" cy="115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110</Words>
  <Application>Microsoft Office PowerPoint</Application>
  <PresentationFormat>Presentación en pantalla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37</cp:revision>
  <dcterms:created xsi:type="dcterms:W3CDTF">2017-11-19T11:47:56Z</dcterms:created>
  <dcterms:modified xsi:type="dcterms:W3CDTF">2018-01-25T20:54:58Z</dcterms:modified>
</cp:coreProperties>
</file>