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66" r:id="rId11"/>
    <p:sldId id="268" r:id="rId12"/>
    <p:sldId id="267" r:id="rId13"/>
    <p:sldId id="269" r:id="rId14"/>
    <p:sldId id="276" r:id="rId15"/>
    <p:sldId id="277" r:id="rId16"/>
    <p:sldId id="278" r:id="rId17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6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4DED894-0838-40E5-856B-E614E527F1E0}" type="datetimeFigureOut">
              <a:rPr lang="es-ES" smtClean="0"/>
              <a:pPr/>
              <a:t>23/01/2018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0B1BFD3-9340-44D9-82AA-7ED13C9CC4F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BFD3-9340-44D9-82AA-7ED13C9CC4F1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BFD3-9340-44D9-82AA-7ED13C9CC4F1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23/01/2018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23/01/2018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23/01/2018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23/01/2018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23/01/2018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23/01/2018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23/01/2018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23/01/2018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23/01/2018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23/01/2018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0A33-6F09-4D2F-965C-6B2A66A77B88}" type="datetimeFigureOut">
              <a:rPr lang="es-ES" smtClean="0"/>
              <a:pPr/>
              <a:t>23/01/2018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0A33-6F09-4D2F-965C-6B2A66A77B88}" type="datetimeFigureOut">
              <a:rPr lang="es-ES" smtClean="0"/>
              <a:pPr/>
              <a:t>23/01/2018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18335-9D3D-44A3-970E-C4A6532763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5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6.png"/><Relationship Id="rId7" Type="http://schemas.openxmlformats.org/officeDocument/2006/relationships/image" Target="../media/image3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5" Type="http://schemas.openxmlformats.org/officeDocument/2006/relationships/image" Target="../media/image32.gif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jpeg"/><Relationship Id="rId7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00438"/>
            <a:ext cx="7643866" cy="315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571472" y="500042"/>
            <a:ext cx="7989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FONEMA /T/: introducción</a:t>
            </a:r>
            <a:endParaRPr lang="es-ES" sz="5400" b="1" cap="none" spc="0" dirty="0">
              <a:ln w="10541" cmpd="sng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10409" y="2653493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487677"/>
            <a:ext cx="1285884" cy="208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7" descr="C:\Users\Usuario\Downloads\T.jpg"/>
          <p:cNvPicPr>
            <a:picLocks noChangeAspect="1" noChangeArrowheads="1"/>
          </p:cNvPicPr>
          <p:nvPr/>
        </p:nvPicPr>
        <p:blipFill>
          <a:blip r:embed="rId5"/>
          <a:srcRect t="4505" b="5386"/>
          <a:stretch>
            <a:fillRect/>
          </a:stretch>
        </p:blipFill>
        <p:spPr bwMode="auto">
          <a:xfrm>
            <a:off x="2571736" y="1714488"/>
            <a:ext cx="2236439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3929058" y="928670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285852" y="57148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3929058" y="2357430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285852" y="200024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3929058" y="3786190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285852" y="342900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3929058" y="5214950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285852" y="485776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Flecha derecha"/>
          <p:cNvSpPr/>
          <p:nvPr/>
        </p:nvSpPr>
        <p:spPr>
          <a:xfrm>
            <a:off x="3929058" y="928670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>
            <a:off x="1285852" y="57148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Flecha derecha"/>
          <p:cNvSpPr/>
          <p:nvPr/>
        </p:nvSpPr>
        <p:spPr>
          <a:xfrm>
            <a:off x="3929058" y="2357430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Rectángulo"/>
          <p:cNvSpPr/>
          <p:nvPr/>
        </p:nvSpPr>
        <p:spPr>
          <a:xfrm>
            <a:off x="1285852" y="200024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Flecha derecha"/>
          <p:cNvSpPr/>
          <p:nvPr/>
        </p:nvSpPr>
        <p:spPr>
          <a:xfrm>
            <a:off x="3929058" y="3786190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"/>
          <p:cNvSpPr/>
          <p:nvPr/>
        </p:nvSpPr>
        <p:spPr>
          <a:xfrm>
            <a:off x="1285852" y="342900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Flecha derecha"/>
          <p:cNvSpPr/>
          <p:nvPr/>
        </p:nvSpPr>
        <p:spPr>
          <a:xfrm>
            <a:off x="3929058" y="5214950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>
            <a:off x="1285852" y="485776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6" name="65 Conector recto"/>
          <p:cNvCxnSpPr/>
          <p:nvPr/>
        </p:nvCxnSpPr>
        <p:spPr>
          <a:xfrm>
            <a:off x="4572000" y="1785926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>
            <a:off x="4572000" y="314324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4572000" y="457200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4572000" y="600076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2555776" y="5013176"/>
            <a:ext cx="111830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204864"/>
            <a:ext cx="111929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2555776" y="3573016"/>
            <a:ext cx="111830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29" descr="C:\Users\Usuario\Downloads\A (1)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2555776" y="692696"/>
            <a:ext cx="1119600" cy="932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24" y="214290"/>
            <a:ext cx="705698" cy="1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7" descr="C:\Users\Usuario\Downloads\T.jpg"/>
          <p:cNvPicPr>
            <a:picLocks noChangeAspect="1" noChangeArrowheads="1"/>
          </p:cNvPicPr>
          <p:nvPr/>
        </p:nvPicPr>
        <p:blipFill>
          <a:blip r:embed="rId8" cstate="print"/>
          <a:srcRect t="4505" b="5386"/>
          <a:stretch>
            <a:fillRect/>
          </a:stretch>
        </p:blipFill>
        <p:spPr bwMode="auto">
          <a:xfrm>
            <a:off x="1428728" y="714356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27" descr="C:\Users\Usuario\Downloads\T.jpg"/>
          <p:cNvPicPr>
            <a:picLocks noChangeAspect="1" noChangeArrowheads="1"/>
          </p:cNvPicPr>
          <p:nvPr/>
        </p:nvPicPr>
        <p:blipFill>
          <a:blip r:embed="rId8" cstate="print"/>
          <a:srcRect t="4505" b="5386"/>
          <a:stretch>
            <a:fillRect/>
          </a:stretch>
        </p:blipFill>
        <p:spPr bwMode="auto">
          <a:xfrm>
            <a:off x="1428728" y="2214554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27" descr="C:\Users\Usuario\Downloads\T.jpg"/>
          <p:cNvPicPr>
            <a:picLocks noChangeAspect="1" noChangeArrowheads="1"/>
          </p:cNvPicPr>
          <p:nvPr/>
        </p:nvPicPr>
        <p:blipFill>
          <a:blip r:embed="rId8" cstate="print"/>
          <a:srcRect t="4505" b="5386"/>
          <a:stretch>
            <a:fillRect/>
          </a:stretch>
        </p:blipFill>
        <p:spPr bwMode="auto">
          <a:xfrm>
            <a:off x="1428728" y="3571876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Picture 27" descr="C:\Users\Usuario\Downloads\T.jpg"/>
          <p:cNvPicPr>
            <a:picLocks noChangeAspect="1" noChangeArrowheads="1"/>
          </p:cNvPicPr>
          <p:nvPr/>
        </p:nvPicPr>
        <p:blipFill>
          <a:blip r:embed="rId8" cstate="print"/>
          <a:srcRect t="4505" b="5386"/>
          <a:stretch>
            <a:fillRect/>
          </a:stretch>
        </p:blipFill>
        <p:spPr bwMode="auto">
          <a:xfrm>
            <a:off x="1428728" y="5000636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3929058" y="857232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285852" y="50004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3929058" y="2285992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285852" y="192880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3929058" y="3714752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285852" y="335756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3929058" y="5143512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285852" y="4786322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19 Conector recto"/>
          <p:cNvCxnSpPr/>
          <p:nvPr/>
        </p:nvCxnSpPr>
        <p:spPr>
          <a:xfrm>
            <a:off x="4572000" y="171448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4572000" y="307181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572000" y="450057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572000" y="592933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47" y="2148622"/>
            <a:ext cx="111929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4" cstate="print"/>
          <a:srcRect l="-344" t="13121" r="-1833" b="5300"/>
          <a:stretch>
            <a:fillRect/>
          </a:stretch>
        </p:blipFill>
        <p:spPr bwMode="auto">
          <a:xfrm>
            <a:off x="2525003" y="671612"/>
            <a:ext cx="111830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print"/>
          <a:srcRect l="8049" t="16298" r="7099" b="6208"/>
          <a:stretch>
            <a:fillRect/>
          </a:stretch>
        </p:blipFill>
        <p:spPr bwMode="auto">
          <a:xfrm>
            <a:off x="2555776" y="3501008"/>
            <a:ext cx="108597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2555776" y="4941168"/>
            <a:ext cx="1070606" cy="892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285728"/>
            <a:ext cx="705698" cy="1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7" descr="C:\Users\Usuario\Downloads\T.jpg"/>
          <p:cNvPicPr>
            <a:picLocks noChangeAspect="1" noChangeArrowheads="1"/>
          </p:cNvPicPr>
          <p:nvPr/>
        </p:nvPicPr>
        <p:blipFill>
          <a:blip r:embed="rId8" cstate="print"/>
          <a:srcRect t="4505" b="5386"/>
          <a:stretch>
            <a:fillRect/>
          </a:stretch>
        </p:blipFill>
        <p:spPr bwMode="auto">
          <a:xfrm>
            <a:off x="1409639" y="682348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7" descr="C:\Users\Usuario\Downloads\T.jpg"/>
          <p:cNvPicPr>
            <a:picLocks noChangeAspect="1" noChangeArrowheads="1"/>
          </p:cNvPicPr>
          <p:nvPr/>
        </p:nvPicPr>
        <p:blipFill>
          <a:blip r:embed="rId8" cstate="print"/>
          <a:srcRect t="4505" b="5386"/>
          <a:stretch>
            <a:fillRect/>
          </a:stretch>
        </p:blipFill>
        <p:spPr bwMode="auto">
          <a:xfrm>
            <a:off x="1380048" y="2144102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27" descr="C:\Users\Usuario\Downloads\T.jpg"/>
          <p:cNvPicPr>
            <a:picLocks noChangeAspect="1" noChangeArrowheads="1"/>
          </p:cNvPicPr>
          <p:nvPr/>
        </p:nvPicPr>
        <p:blipFill>
          <a:blip r:embed="rId8" cstate="print"/>
          <a:srcRect t="4505" b="5386"/>
          <a:stretch>
            <a:fillRect/>
          </a:stretch>
        </p:blipFill>
        <p:spPr bwMode="auto">
          <a:xfrm>
            <a:off x="1427346" y="3501424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27" descr="C:\Users\Usuario\Downloads\T.jpg"/>
          <p:cNvPicPr>
            <a:picLocks noChangeAspect="1" noChangeArrowheads="1"/>
          </p:cNvPicPr>
          <p:nvPr/>
        </p:nvPicPr>
        <p:blipFill>
          <a:blip r:embed="rId8" cstate="print"/>
          <a:srcRect t="4505" b="5386"/>
          <a:stretch>
            <a:fillRect/>
          </a:stretch>
        </p:blipFill>
        <p:spPr bwMode="auto">
          <a:xfrm>
            <a:off x="1427345" y="4930184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4071934" y="928670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428728" y="57148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4071934" y="2357430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428728" y="200024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4071934" y="3786190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428728" y="342900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4071934" y="5214950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428728" y="4857760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21 Conector recto"/>
          <p:cNvCxnSpPr/>
          <p:nvPr/>
        </p:nvCxnSpPr>
        <p:spPr>
          <a:xfrm>
            <a:off x="4572000" y="171448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572000" y="307181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572000" y="450057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4572000" y="592933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2" cstate="print"/>
          <a:srcRect t="4074" b="3476"/>
          <a:stretch>
            <a:fillRect/>
          </a:stretch>
        </p:blipFill>
        <p:spPr bwMode="auto">
          <a:xfrm>
            <a:off x="2699792" y="764704"/>
            <a:ext cx="111830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204864"/>
            <a:ext cx="111929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/>
          <a:srcRect l="8049" t="16298" r="7099" b="6208"/>
          <a:stretch>
            <a:fillRect/>
          </a:stretch>
        </p:blipFill>
        <p:spPr bwMode="auto">
          <a:xfrm>
            <a:off x="2699792" y="3645024"/>
            <a:ext cx="108597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9" descr="C:\Users\Usuario\Downloads\A (1).jpg"/>
          <p:cNvPicPr>
            <a:picLocks noChangeAspect="1" noChangeArrowheads="1"/>
          </p:cNvPicPr>
          <p:nvPr/>
        </p:nvPicPr>
        <p:blipFill>
          <a:blip r:embed="rId5" cstate="print"/>
          <a:srcRect t="4762"/>
          <a:stretch>
            <a:fillRect/>
          </a:stretch>
        </p:blipFill>
        <p:spPr bwMode="auto">
          <a:xfrm>
            <a:off x="2699792" y="5013176"/>
            <a:ext cx="1119600" cy="932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81144" y="214290"/>
            <a:ext cx="705698" cy="1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7" descr="C:\Users\Usuario\Downloads\T.jpg"/>
          <p:cNvPicPr>
            <a:picLocks noChangeAspect="1" noChangeArrowheads="1"/>
          </p:cNvPicPr>
          <p:nvPr/>
        </p:nvPicPr>
        <p:blipFill>
          <a:blip r:embed="rId8" cstate="print"/>
          <a:srcRect t="4505" b="5386"/>
          <a:stretch>
            <a:fillRect/>
          </a:stretch>
        </p:blipFill>
        <p:spPr bwMode="auto">
          <a:xfrm>
            <a:off x="1498548" y="780538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7" descr="C:\Users\Usuario\Downloads\T.jpg"/>
          <p:cNvPicPr>
            <a:picLocks noChangeAspect="1" noChangeArrowheads="1"/>
          </p:cNvPicPr>
          <p:nvPr/>
        </p:nvPicPr>
        <p:blipFill>
          <a:blip r:embed="rId8" cstate="print"/>
          <a:srcRect t="4505" b="5386"/>
          <a:stretch>
            <a:fillRect/>
          </a:stretch>
        </p:blipFill>
        <p:spPr bwMode="auto">
          <a:xfrm>
            <a:off x="1508848" y="2214554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27" descr="C:\Users\Usuario\Downloads\T.jpg"/>
          <p:cNvPicPr>
            <a:picLocks noChangeAspect="1" noChangeArrowheads="1"/>
          </p:cNvPicPr>
          <p:nvPr/>
        </p:nvPicPr>
        <p:blipFill>
          <a:blip r:embed="rId8" cstate="print"/>
          <a:srcRect t="4505" b="5386"/>
          <a:stretch>
            <a:fillRect/>
          </a:stretch>
        </p:blipFill>
        <p:spPr bwMode="auto">
          <a:xfrm>
            <a:off x="1507878" y="3621137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27" descr="C:\Users\Usuario\Downloads\T.jpg"/>
          <p:cNvPicPr>
            <a:picLocks noChangeAspect="1" noChangeArrowheads="1"/>
          </p:cNvPicPr>
          <p:nvPr/>
        </p:nvPicPr>
        <p:blipFill>
          <a:blip r:embed="rId8" cstate="print"/>
          <a:srcRect t="4505" b="5386"/>
          <a:stretch>
            <a:fillRect/>
          </a:stretch>
        </p:blipFill>
        <p:spPr bwMode="auto">
          <a:xfrm>
            <a:off x="1526618" y="5011939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4071934" y="714356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428728" y="357166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4071934" y="2143116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428728" y="1785926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4071934" y="3571876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428728" y="3214686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>
            <a:off x="4071934" y="5000636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1428728" y="4643446"/>
            <a:ext cx="2500330" cy="12144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19 Conector recto"/>
          <p:cNvCxnSpPr/>
          <p:nvPr/>
        </p:nvCxnSpPr>
        <p:spPr>
          <a:xfrm>
            <a:off x="4572000" y="1500174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4572000" y="2857496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572000" y="4286256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572000" y="5715016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2" cstate="print"/>
          <a:srcRect t="4074" b="3476"/>
          <a:stretch>
            <a:fillRect/>
          </a:stretch>
        </p:blipFill>
        <p:spPr bwMode="auto">
          <a:xfrm>
            <a:off x="2699792" y="4797152"/>
            <a:ext cx="1118301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3" cstate="print"/>
          <a:srcRect l="-344" t="13121" r="-1833" b="5300"/>
          <a:stretch>
            <a:fillRect/>
          </a:stretch>
        </p:blipFill>
        <p:spPr bwMode="auto">
          <a:xfrm>
            <a:off x="2627784" y="476672"/>
            <a:ext cx="1118303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/>
          <a:srcRect l="8049" t="16298" r="7099" b="6208"/>
          <a:stretch>
            <a:fillRect/>
          </a:stretch>
        </p:blipFill>
        <p:spPr bwMode="auto">
          <a:xfrm>
            <a:off x="2699792" y="1988840"/>
            <a:ext cx="1085974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500042"/>
            <a:ext cx="705698" cy="1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7" descr="C:\Users\Usuario\Downloads\T.jpg"/>
          <p:cNvPicPr>
            <a:picLocks noChangeAspect="1" noChangeArrowheads="1"/>
          </p:cNvPicPr>
          <p:nvPr/>
        </p:nvPicPr>
        <p:blipFill>
          <a:blip r:embed="rId7" cstate="print"/>
          <a:srcRect t="4505" b="5386"/>
          <a:stretch>
            <a:fillRect/>
          </a:stretch>
        </p:blipFill>
        <p:spPr bwMode="auto">
          <a:xfrm>
            <a:off x="1509850" y="470006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7" descr="C:\Users\Usuario\Downloads\T.jpg"/>
          <p:cNvPicPr>
            <a:picLocks noChangeAspect="1" noChangeArrowheads="1"/>
          </p:cNvPicPr>
          <p:nvPr/>
        </p:nvPicPr>
        <p:blipFill>
          <a:blip r:embed="rId7" cstate="print"/>
          <a:srcRect t="4505" b="5386"/>
          <a:stretch>
            <a:fillRect/>
          </a:stretch>
        </p:blipFill>
        <p:spPr bwMode="auto">
          <a:xfrm>
            <a:off x="1563550" y="1982510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27" descr="C:\Users\Usuario\Downloads\T.jpg"/>
          <p:cNvPicPr>
            <a:picLocks noChangeAspect="1" noChangeArrowheads="1"/>
          </p:cNvPicPr>
          <p:nvPr/>
        </p:nvPicPr>
        <p:blipFill>
          <a:blip r:embed="rId7" cstate="print"/>
          <a:srcRect t="4505" b="5386"/>
          <a:stretch>
            <a:fillRect/>
          </a:stretch>
        </p:blipFill>
        <p:spPr bwMode="auto">
          <a:xfrm>
            <a:off x="1540395" y="3417172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27" descr="C:\Users\Usuario\Downloads\T.jpg"/>
          <p:cNvPicPr>
            <a:picLocks noChangeAspect="1" noChangeArrowheads="1"/>
          </p:cNvPicPr>
          <p:nvPr/>
        </p:nvPicPr>
        <p:blipFill>
          <a:blip r:embed="rId7" cstate="print"/>
          <a:srcRect t="4505" b="5386"/>
          <a:stretch>
            <a:fillRect/>
          </a:stretch>
        </p:blipFill>
        <p:spPr bwMode="auto">
          <a:xfrm>
            <a:off x="1500166" y="4786322"/>
            <a:ext cx="1118219" cy="9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 descr="C:\Users\Usuario\Downloads\A (1).jpg"/>
          <p:cNvPicPr>
            <a:picLocks noChangeAspect="1" noChangeArrowheads="1"/>
          </p:cNvPicPr>
          <p:nvPr/>
        </p:nvPicPr>
        <p:blipFill>
          <a:blip r:embed="rId8" cstate="print"/>
          <a:srcRect t="4762"/>
          <a:stretch>
            <a:fillRect/>
          </a:stretch>
        </p:blipFill>
        <p:spPr bwMode="auto">
          <a:xfrm>
            <a:off x="2693754" y="3429001"/>
            <a:ext cx="1069020" cy="890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071538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PA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86050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TO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357818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PI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7215206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TO</a:t>
            </a:r>
            <a:endParaRPr lang="es-ES" sz="2800" dirty="0">
              <a:latin typeface="Berlin Sans FB Demi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1358084" y="3428206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1571604" y="2857496"/>
            <a:ext cx="1614095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PATO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5786446" y="2714620"/>
            <a:ext cx="1614095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PITO</a:t>
            </a:r>
            <a:endParaRPr lang="es-ES" sz="2800" dirty="0">
              <a:latin typeface="Berlin Sans FB Demi" pitchFamily="34" charset="0"/>
            </a:endParaRPr>
          </a:p>
        </p:txBody>
      </p:sp>
      <p:cxnSp>
        <p:nvCxnSpPr>
          <p:cNvPr id="35" name="34 Conector recto"/>
          <p:cNvCxnSpPr>
            <a:stCxn id="32" idx="2"/>
            <a:endCxn id="12" idx="0"/>
          </p:cNvCxnSpPr>
          <p:nvPr/>
        </p:nvCxnSpPr>
        <p:spPr>
          <a:xfrm rot="5400000">
            <a:off x="1742955" y="3436245"/>
            <a:ext cx="428628" cy="842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stCxn id="32" idx="2"/>
          </p:cNvCxnSpPr>
          <p:nvPr/>
        </p:nvCxnSpPr>
        <p:spPr>
          <a:xfrm rot="16200000" flipH="1">
            <a:off x="2582351" y="3439615"/>
            <a:ext cx="357190" cy="764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33" idx="2"/>
            <a:endCxn id="24" idx="0"/>
          </p:cNvCxnSpPr>
          <p:nvPr/>
        </p:nvCxnSpPr>
        <p:spPr>
          <a:xfrm rot="5400000">
            <a:off x="5922078" y="3400526"/>
            <a:ext cx="571504" cy="771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33" idx="2"/>
            <a:endCxn id="25" idx="0"/>
          </p:cNvCxnSpPr>
          <p:nvPr/>
        </p:nvCxnSpPr>
        <p:spPr>
          <a:xfrm rot="16200000" flipH="1">
            <a:off x="6850771" y="3243160"/>
            <a:ext cx="571504" cy="1086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6429396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Program Files (x86)\Picto Selector\png\ARASAAC Symbol Set\256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928670"/>
            <a:ext cx="1800000" cy="1800000"/>
          </a:xfrm>
          <a:prstGeom prst="rect">
            <a:avLst/>
          </a:prstGeom>
          <a:noFill/>
        </p:spPr>
      </p:pic>
      <p:pic>
        <p:nvPicPr>
          <p:cNvPr id="3077" name="Picture 5" descr="C:\Program Files (x86)\Picto Selector\png\ARASAAC Symbol Set\618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857232"/>
            <a:ext cx="1800000" cy="1800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5000636"/>
            <a:ext cx="1806768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4929198"/>
            <a:ext cx="1806768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33 Rectángulo"/>
          <p:cNvSpPr/>
          <p:nvPr/>
        </p:nvSpPr>
        <p:spPr>
          <a:xfrm>
            <a:off x="5000628" y="5000636"/>
            <a:ext cx="1500198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642910" y="5072074"/>
            <a:ext cx="1500198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800" dirty="0">
              <a:latin typeface="Berlin Sans FB Demi" pitchFamily="34" charset="0"/>
            </a:endParaRPr>
          </a:p>
        </p:txBody>
      </p:sp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500042"/>
            <a:ext cx="705698" cy="1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857224" y="4000504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TO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86050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PO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357818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TI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7215206" y="4071942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A</a:t>
            </a:r>
            <a:endParaRPr lang="es-ES" sz="2800" dirty="0">
              <a:latin typeface="Berlin Sans FB Demi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1358084" y="3428206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1571604" y="2857496"/>
            <a:ext cx="1614095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TOPO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5786446" y="2714620"/>
            <a:ext cx="1614095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TÍA</a:t>
            </a:r>
            <a:endParaRPr lang="es-ES" sz="2800" dirty="0">
              <a:latin typeface="Berlin Sans FB Demi" pitchFamily="34" charset="0"/>
            </a:endParaRPr>
          </a:p>
        </p:txBody>
      </p:sp>
      <p:cxnSp>
        <p:nvCxnSpPr>
          <p:cNvPr id="35" name="34 Conector recto"/>
          <p:cNvCxnSpPr>
            <a:stCxn id="32" idx="2"/>
            <a:endCxn id="12" idx="0"/>
          </p:cNvCxnSpPr>
          <p:nvPr/>
        </p:nvCxnSpPr>
        <p:spPr>
          <a:xfrm rot="5400000">
            <a:off x="1671517" y="3293369"/>
            <a:ext cx="357190" cy="1057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stCxn id="32" idx="2"/>
          </p:cNvCxnSpPr>
          <p:nvPr/>
        </p:nvCxnSpPr>
        <p:spPr>
          <a:xfrm rot="16200000" flipH="1">
            <a:off x="2582351" y="3439615"/>
            <a:ext cx="357190" cy="764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33" idx="2"/>
            <a:endCxn id="24" idx="0"/>
          </p:cNvCxnSpPr>
          <p:nvPr/>
        </p:nvCxnSpPr>
        <p:spPr>
          <a:xfrm rot="5400000">
            <a:off x="5922078" y="3400526"/>
            <a:ext cx="571504" cy="771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33" idx="2"/>
            <a:endCxn id="25" idx="0"/>
          </p:cNvCxnSpPr>
          <p:nvPr/>
        </p:nvCxnSpPr>
        <p:spPr>
          <a:xfrm rot="16200000" flipH="1">
            <a:off x="6850771" y="3243160"/>
            <a:ext cx="571504" cy="1086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6429396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C:\Program Files (x86)\Picto Selector\png\ARASAAC Symbol Set\907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857232"/>
            <a:ext cx="1800000" cy="1800000"/>
          </a:xfrm>
          <a:prstGeom prst="rect">
            <a:avLst/>
          </a:prstGeom>
          <a:noFill/>
        </p:spPr>
      </p:pic>
      <p:pic>
        <p:nvPicPr>
          <p:cNvPr id="15" name="Picture 3" descr="C:\Program Files (x86)\Picto Selector\png\ARASAAC Symbol Set\3027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857232"/>
            <a:ext cx="1800000" cy="1800000"/>
          </a:xfrm>
          <a:prstGeom prst="rect">
            <a:avLst/>
          </a:prstGeom>
          <a:noFill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5000636"/>
            <a:ext cx="1806768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4929198"/>
            <a:ext cx="180676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0" y="500042"/>
            <a:ext cx="705698" cy="1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Rectángulo"/>
          <p:cNvSpPr/>
          <p:nvPr/>
        </p:nvSpPr>
        <p:spPr>
          <a:xfrm>
            <a:off x="2714612" y="5000636"/>
            <a:ext cx="1571636" cy="8572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7000892" y="5000636"/>
            <a:ext cx="1571636" cy="8572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800" dirty="0"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785786" y="3857628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TO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357554" y="3857628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TE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928794" y="2643182"/>
            <a:ext cx="1614095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TOMATE</a:t>
            </a:r>
            <a:endParaRPr lang="es-ES" sz="2800" dirty="0">
              <a:latin typeface="Berlin Sans FB Demi" pitchFamily="34" charset="0"/>
            </a:endParaRPr>
          </a:p>
        </p:txBody>
      </p:sp>
      <p:cxnSp>
        <p:nvCxnSpPr>
          <p:cNvPr id="14" name="13 Conector recto"/>
          <p:cNvCxnSpPr>
            <a:stCxn id="13" idx="2"/>
            <a:endCxn id="11" idx="0"/>
          </p:cNvCxnSpPr>
          <p:nvPr/>
        </p:nvCxnSpPr>
        <p:spPr>
          <a:xfrm rot="5400000">
            <a:off x="1778674" y="2900460"/>
            <a:ext cx="428628" cy="1485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>
            <a:stCxn id="13" idx="2"/>
            <a:endCxn id="12" idx="0"/>
          </p:cNvCxnSpPr>
          <p:nvPr/>
        </p:nvCxnSpPr>
        <p:spPr>
          <a:xfrm rot="16200000" flipH="1">
            <a:off x="3064557" y="3100284"/>
            <a:ext cx="428628" cy="1086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2000232" y="3857628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MA</a:t>
            </a:r>
            <a:endParaRPr lang="es-ES" sz="2800" dirty="0">
              <a:latin typeface="Berlin Sans FB Demi" pitchFamily="34" charset="0"/>
            </a:endParaRPr>
          </a:p>
        </p:txBody>
      </p:sp>
      <p:cxnSp>
        <p:nvCxnSpPr>
          <p:cNvPr id="26" name="25 Conector recto"/>
          <p:cNvCxnSpPr>
            <a:stCxn id="20" idx="0"/>
            <a:endCxn id="13" idx="2"/>
          </p:cNvCxnSpPr>
          <p:nvPr/>
        </p:nvCxnSpPr>
        <p:spPr>
          <a:xfrm rot="5400000" flipH="1" flipV="1">
            <a:off x="2385896" y="3507683"/>
            <a:ext cx="428628" cy="271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6429396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33 Rectángulo"/>
          <p:cNvSpPr/>
          <p:nvPr/>
        </p:nvSpPr>
        <p:spPr>
          <a:xfrm>
            <a:off x="7429520" y="3786190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PA</a:t>
            </a:r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6000760" y="2571744"/>
            <a:ext cx="1614095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TAPA</a:t>
            </a:r>
            <a:endParaRPr lang="es-ES" sz="2800" dirty="0">
              <a:latin typeface="Berlin Sans FB Demi" pitchFamily="34" charset="0"/>
            </a:endParaRPr>
          </a:p>
        </p:txBody>
      </p:sp>
      <p:cxnSp>
        <p:nvCxnSpPr>
          <p:cNvPr id="37" name="36 Conector recto"/>
          <p:cNvCxnSpPr>
            <a:stCxn id="35" idx="2"/>
            <a:endCxn id="34" idx="0"/>
          </p:cNvCxnSpPr>
          <p:nvPr/>
        </p:nvCxnSpPr>
        <p:spPr>
          <a:xfrm rot="16200000" flipH="1">
            <a:off x="7136523" y="3028846"/>
            <a:ext cx="428628" cy="1086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Rectángulo"/>
          <p:cNvSpPr/>
          <p:nvPr/>
        </p:nvSpPr>
        <p:spPr>
          <a:xfrm>
            <a:off x="5357818" y="3786190"/>
            <a:ext cx="928694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Berlin Sans FB Demi" pitchFamily="34" charset="0"/>
              </a:rPr>
              <a:t>TA</a:t>
            </a:r>
            <a:endParaRPr lang="es-ES" sz="2800" dirty="0">
              <a:latin typeface="Berlin Sans FB Demi" pitchFamily="34" charset="0"/>
            </a:endParaRPr>
          </a:p>
        </p:txBody>
      </p:sp>
      <p:cxnSp>
        <p:nvCxnSpPr>
          <p:cNvPr id="41" name="40 Conector recto"/>
          <p:cNvCxnSpPr>
            <a:stCxn id="38" idx="0"/>
            <a:endCxn id="35" idx="2"/>
          </p:cNvCxnSpPr>
          <p:nvPr/>
        </p:nvCxnSpPr>
        <p:spPr>
          <a:xfrm rot="5400000" flipH="1" flipV="1">
            <a:off x="6100672" y="3079055"/>
            <a:ext cx="428628" cy="985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C:\Program Files (x86)\Picto Selector\png\ARASAAC Symbol Set\259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714356"/>
            <a:ext cx="1800000" cy="1800000"/>
          </a:xfrm>
          <a:prstGeom prst="rect">
            <a:avLst/>
          </a:prstGeom>
          <a:noFill/>
        </p:spPr>
      </p:pic>
      <p:cxnSp>
        <p:nvCxnSpPr>
          <p:cNvPr id="45" name="44 Conector recto"/>
          <p:cNvCxnSpPr/>
          <p:nvPr/>
        </p:nvCxnSpPr>
        <p:spPr>
          <a:xfrm rot="5400000">
            <a:off x="1786712" y="3428206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 descr="C:\Program Files (x86)\Picto Selector\png\ARASAAC Symbol Set\726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642918"/>
            <a:ext cx="1800000" cy="1800000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929198"/>
            <a:ext cx="1806768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4786322"/>
            <a:ext cx="180676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929198"/>
            <a:ext cx="1820455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32 Rectángulo"/>
          <p:cNvSpPr/>
          <p:nvPr/>
        </p:nvSpPr>
        <p:spPr>
          <a:xfrm>
            <a:off x="2143108" y="4929198"/>
            <a:ext cx="714380" cy="8572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800" dirty="0">
              <a:latin typeface="Berlin Sans FB Demi" pitchFamily="34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7072330" y="4786322"/>
            <a:ext cx="1571636" cy="8572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800" dirty="0">
              <a:latin typeface="Berlin Sans FB Demi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24" y="357166"/>
            <a:ext cx="705698" cy="1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de SOY VISU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286124"/>
            <a:ext cx="2357454" cy="2210413"/>
          </a:xfrm>
          <a:prstGeom prst="rect">
            <a:avLst/>
          </a:prstGeom>
          <a:noFill/>
        </p:spPr>
      </p:pic>
      <p:pic>
        <p:nvPicPr>
          <p:cNvPr id="10" name="Picture 2" descr="Ir a la página inic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429000"/>
            <a:ext cx="3205995" cy="714380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1000100" y="4357694"/>
            <a:ext cx="4286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Calibri" pitchFamily="34" charset="0"/>
              </a:rPr>
              <a:t>Autor pictogramas:</a:t>
            </a:r>
            <a:r>
              <a:rPr lang="es-ES" sz="1600" dirty="0" smtClean="0">
                <a:latin typeface="Calibri" pitchFamily="34" charset="0"/>
              </a:rPr>
              <a:t> Sergio Palao </a:t>
            </a:r>
          </a:p>
          <a:p>
            <a:r>
              <a:rPr lang="es-ES" sz="1600" b="1" dirty="0" smtClean="0">
                <a:latin typeface="Calibri" pitchFamily="34" charset="0"/>
              </a:rPr>
              <a:t>Procedencia:</a:t>
            </a:r>
            <a:r>
              <a:rPr lang="es-ES" sz="1600" dirty="0" smtClean="0">
                <a:latin typeface="Calibri" pitchFamily="34" charset="0"/>
              </a:rPr>
              <a:t> ARASAAC (http://arasaac.org) </a:t>
            </a:r>
            <a:r>
              <a:rPr lang="es-ES" sz="1600" b="1" dirty="0" smtClean="0">
                <a:latin typeface="Calibri" pitchFamily="34" charset="0"/>
              </a:rPr>
              <a:t>Licencia:</a:t>
            </a:r>
            <a:r>
              <a:rPr lang="es-ES" sz="1600" dirty="0" smtClean="0">
                <a:latin typeface="Calibri" pitchFamily="34" charset="0"/>
              </a:rPr>
              <a:t> CC (BY-NC-SA) </a:t>
            </a:r>
          </a:p>
          <a:p>
            <a:r>
              <a:rPr lang="es-ES" sz="1600" b="1" dirty="0" smtClean="0">
                <a:latin typeface="Calibri" pitchFamily="34" charset="0"/>
              </a:rPr>
              <a:t>Propiedad:</a:t>
            </a:r>
            <a:r>
              <a:rPr lang="es-ES" sz="1600" dirty="0" smtClean="0">
                <a:latin typeface="Calibri" pitchFamily="34" charset="0"/>
              </a:rPr>
              <a:t> Gobierno de Aragón</a:t>
            </a:r>
            <a:endParaRPr lang="es-ES" sz="1600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85786" y="1142984"/>
            <a:ext cx="4273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Fotografías posiciones fonemas.</a:t>
            </a:r>
            <a:endParaRPr lang="es-ES" sz="2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929190" y="1202280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alibri" pitchFamily="34" charset="0"/>
              </a:rPr>
              <a:t>Autora: </a:t>
            </a:r>
            <a:r>
              <a:rPr lang="es-ES" dirty="0" smtClean="0">
                <a:latin typeface="Calibri" pitchFamily="34" charset="0"/>
              </a:rPr>
              <a:t>Carolina López Hita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5786" y="2786058"/>
            <a:ext cx="33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Fotos y pictogramas de :.</a:t>
            </a:r>
            <a:endParaRPr lang="es-ES" sz="2400" b="1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4" name="Picture 4" descr="Los 6 tipos de licencias Creative Commons"/>
          <p:cNvPicPr>
            <a:picLocks noChangeAspect="1" noChangeArrowheads="1"/>
          </p:cNvPicPr>
          <p:nvPr/>
        </p:nvPicPr>
        <p:blipFill>
          <a:blip r:embed="rId4" cstate="print"/>
          <a:srcRect l="49773" b="67500"/>
          <a:stretch>
            <a:fillRect/>
          </a:stretch>
        </p:blipFill>
        <p:spPr bwMode="auto">
          <a:xfrm>
            <a:off x="857224" y="5863256"/>
            <a:ext cx="1928826" cy="680772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2928926" y="5720380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No se permite un uso comercial de la obra original ni de las posibles obras derivadas, la distribución de las cuales se debe hacer con una licencia igual a la que regula la obra original.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85786" y="1714488"/>
            <a:ext cx="4812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Dibujos Gestos basados en </a:t>
            </a:r>
            <a:r>
              <a:rPr lang="es-ES" sz="2400" b="1" dirty="0" err="1" smtClean="0">
                <a:latin typeface="Calibri" pitchFamily="34" charset="0"/>
                <a:cs typeface="Arial" pitchFamily="34" charset="0"/>
              </a:rPr>
              <a:t>Monfort</a:t>
            </a:r>
            <a:r>
              <a:rPr lang="es-ES" sz="2400" b="1" dirty="0" smtClean="0">
                <a:latin typeface="Calibri" pitchFamily="34" charset="0"/>
                <a:cs typeface="Arial" pitchFamily="34" charset="0"/>
              </a:rPr>
              <a:t>.</a:t>
            </a:r>
            <a:endParaRPr lang="es-ES" sz="2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57224" y="2214554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alibri" pitchFamily="34" charset="0"/>
              </a:rPr>
              <a:t>Autora: </a:t>
            </a:r>
            <a:r>
              <a:rPr lang="es-ES" dirty="0" smtClean="0">
                <a:latin typeface="Calibri" pitchFamily="34" charset="0"/>
              </a:rPr>
              <a:t>Laura Isabel Vallejo Muñoz</a:t>
            </a: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7" name="16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323528" y="4725144"/>
            <a:ext cx="1296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123728" y="4725144"/>
            <a:ext cx="1224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923928" y="4725144"/>
            <a:ext cx="1296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724128" y="4725144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7596336" y="4738824"/>
            <a:ext cx="1221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2051720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57241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515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0" y="214290"/>
            <a:ext cx="705698" cy="1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7" descr="C:\Users\Usuario\Downloads\T.jpg"/>
          <p:cNvPicPr>
            <a:picLocks noChangeAspect="1" noChangeArrowheads="1"/>
          </p:cNvPicPr>
          <p:nvPr/>
        </p:nvPicPr>
        <p:blipFill>
          <a:blip r:embed="rId9"/>
          <a:srcRect t="4505" b="5386"/>
          <a:stretch>
            <a:fillRect/>
          </a:stretch>
        </p:blipFill>
        <p:spPr bwMode="auto">
          <a:xfrm>
            <a:off x="3500430" y="285728"/>
            <a:ext cx="2236439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2123728" y="4737918"/>
            <a:ext cx="1214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840649" y="4737918"/>
            <a:ext cx="11796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995936" y="4725144"/>
            <a:ext cx="1080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24217" y="4729383"/>
            <a:ext cx="1223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7740352" y="4729165"/>
            <a:ext cx="1224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6143644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46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4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5724128" y="2924944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251520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" name="57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1979712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0" y="214290"/>
            <a:ext cx="705698" cy="1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7" descr="C:\Users\Usuario\Downloads\T.jpg"/>
          <p:cNvPicPr>
            <a:picLocks noChangeAspect="1" noChangeArrowheads="1"/>
          </p:cNvPicPr>
          <p:nvPr/>
        </p:nvPicPr>
        <p:blipFill>
          <a:blip r:embed="rId9"/>
          <a:srcRect t="4505" b="5386"/>
          <a:stretch>
            <a:fillRect/>
          </a:stretch>
        </p:blipFill>
        <p:spPr bwMode="auto">
          <a:xfrm>
            <a:off x="3500430" y="285728"/>
            <a:ext cx="2236439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2141968" y="4733679"/>
            <a:ext cx="1277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868144" y="4725144"/>
            <a:ext cx="1224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740352" y="4725144"/>
            <a:ext cx="1080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923928" y="4725144"/>
            <a:ext cx="12921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26236" y="4725144"/>
            <a:ext cx="1221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46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4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5724288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39239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251520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" name="57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0517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0" y="214290"/>
            <a:ext cx="705698" cy="1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7" descr="C:\Users\Usuario\Downloads\T.jpg"/>
          <p:cNvPicPr>
            <a:picLocks noChangeAspect="1" noChangeArrowheads="1"/>
          </p:cNvPicPr>
          <p:nvPr/>
        </p:nvPicPr>
        <p:blipFill>
          <a:blip r:embed="rId9"/>
          <a:srcRect t="4505" b="5386"/>
          <a:stretch>
            <a:fillRect/>
          </a:stretch>
        </p:blipFill>
        <p:spPr bwMode="auto">
          <a:xfrm>
            <a:off x="3500430" y="285728"/>
            <a:ext cx="2236439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46754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225349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407592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5948132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7820340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9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2" cstate="print"/>
          <a:srcRect t="4074" b="3476"/>
          <a:stretch>
            <a:fillRect/>
          </a:stretch>
        </p:blipFill>
        <p:spPr bwMode="auto">
          <a:xfrm>
            <a:off x="2051720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4" cstate="print"/>
          <a:srcRect l="-344" t="13121" r="-1833" b="5300"/>
          <a:stretch>
            <a:fillRect/>
          </a:stretch>
        </p:blipFill>
        <p:spPr bwMode="auto">
          <a:xfrm>
            <a:off x="57241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5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3" name="62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66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Picture 29" descr="C:\Users\Usuario\Downloads\A (1).jpg"/>
          <p:cNvPicPr>
            <a:picLocks noChangeAspect="1" noChangeArrowheads="1"/>
          </p:cNvPicPr>
          <p:nvPr/>
        </p:nvPicPr>
        <p:blipFill>
          <a:blip r:embed="rId6" cstate="print"/>
          <a:srcRect t="4762"/>
          <a:stretch>
            <a:fillRect/>
          </a:stretch>
        </p:blipFill>
        <p:spPr bwMode="auto">
          <a:xfrm>
            <a:off x="2515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0" y="214290"/>
            <a:ext cx="705698" cy="1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7" descr="C:\Users\Usuario\Downloads\T.jpg"/>
          <p:cNvPicPr>
            <a:picLocks noChangeAspect="1" noChangeArrowheads="1"/>
          </p:cNvPicPr>
          <p:nvPr/>
        </p:nvPicPr>
        <p:blipFill>
          <a:blip r:embed="rId9"/>
          <a:srcRect t="4505" b="5386"/>
          <a:stretch>
            <a:fillRect/>
          </a:stretch>
        </p:blipFill>
        <p:spPr bwMode="auto">
          <a:xfrm>
            <a:off x="3500430" y="285728"/>
            <a:ext cx="2236439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6143644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55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4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08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4" cstate="print"/>
          <a:srcRect l="-344" t="13121" r="-1833" b="5300"/>
          <a:stretch>
            <a:fillRect/>
          </a:stretch>
        </p:blipFill>
        <p:spPr bwMode="auto">
          <a:xfrm>
            <a:off x="251520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5" cstate="print"/>
          <a:srcRect l="8049" t="16298" r="7099" b="6208"/>
          <a:stretch>
            <a:fillRect/>
          </a:stretch>
        </p:blipFill>
        <p:spPr bwMode="auto">
          <a:xfrm>
            <a:off x="7524328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6" cstate="print"/>
          <a:srcRect t="4074" b="3476"/>
          <a:stretch>
            <a:fillRect/>
          </a:stretch>
        </p:blipFill>
        <p:spPr bwMode="auto">
          <a:xfrm>
            <a:off x="5724288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8" name="67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68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70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72 Rectángulo"/>
          <p:cNvSpPr/>
          <p:nvPr/>
        </p:nvSpPr>
        <p:spPr>
          <a:xfrm>
            <a:off x="46754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Rectángulo"/>
          <p:cNvSpPr/>
          <p:nvPr/>
        </p:nvSpPr>
        <p:spPr>
          <a:xfrm>
            <a:off x="225349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74 Rectángulo"/>
          <p:cNvSpPr/>
          <p:nvPr/>
        </p:nvSpPr>
        <p:spPr>
          <a:xfrm>
            <a:off x="407592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75 Rectángulo"/>
          <p:cNvSpPr/>
          <p:nvPr/>
        </p:nvSpPr>
        <p:spPr>
          <a:xfrm>
            <a:off x="5948132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Rectángulo"/>
          <p:cNvSpPr/>
          <p:nvPr/>
        </p:nvSpPr>
        <p:spPr>
          <a:xfrm>
            <a:off x="7820340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2051720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0" y="214290"/>
            <a:ext cx="705698" cy="1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7" descr="C:\Users\Usuario\Downloads\T.jpg"/>
          <p:cNvPicPr>
            <a:picLocks noChangeAspect="1" noChangeArrowheads="1"/>
          </p:cNvPicPr>
          <p:nvPr/>
        </p:nvPicPr>
        <p:blipFill>
          <a:blip r:embed="rId9"/>
          <a:srcRect t="4505" b="5386"/>
          <a:stretch>
            <a:fillRect/>
          </a:stretch>
        </p:blipFill>
        <p:spPr bwMode="auto">
          <a:xfrm>
            <a:off x="3500430" y="285728"/>
            <a:ext cx="2236439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6143644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56 Rectángulo"/>
          <p:cNvSpPr/>
          <p:nvPr/>
        </p:nvSpPr>
        <p:spPr>
          <a:xfrm flipH="1">
            <a:off x="4576203" y="200024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 redondeado"/>
          <p:cNvSpPr/>
          <p:nvPr/>
        </p:nvSpPr>
        <p:spPr>
          <a:xfrm>
            <a:off x="899592" y="2276872"/>
            <a:ext cx="7488832" cy="13568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Rectángulo"/>
          <p:cNvSpPr/>
          <p:nvPr/>
        </p:nvSpPr>
        <p:spPr>
          <a:xfrm flipH="1">
            <a:off x="899592" y="234888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 flipH="1">
            <a:off x="2705135" y="235743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Rectángulo"/>
          <p:cNvSpPr/>
          <p:nvPr/>
        </p:nvSpPr>
        <p:spPr>
          <a:xfrm flipH="1">
            <a:off x="4572000" y="235743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Rectángulo"/>
          <p:cNvSpPr/>
          <p:nvPr/>
        </p:nvSpPr>
        <p:spPr>
          <a:xfrm flipH="1">
            <a:off x="6357950" y="235743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Rectángulo"/>
          <p:cNvSpPr/>
          <p:nvPr/>
        </p:nvSpPr>
        <p:spPr>
          <a:xfrm flipH="1">
            <a:off x="8244408" y="2357430"/>
            <a:ext cx="138673" cy="5000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5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3" cstate="print"/>
          <a:srcRect t="4074" b="3476"/>
          <a:stretch>
            <a:fillRect/>
          </a:stretch>
        </p:blipFill>
        <p:spPr bwMode="auto">
          <a:xfrm>
            <a:off x="5724288" y="2925241"/>
            <a:ext cx="1440000" cy="1158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924944"/>
            <a:ext cx="1440000" cy="115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5" cstate="print"/>
          <a:srcRect l="-344" t="13121" r="-1833" b="5300"/>
          <a:stretch>
            <a:fillRect/>
          </a:stretch>
        </p:blipFill>
        <p:spPr bwMode="auto">
          <a:xfrm>
            <a:off x="3923928" y="2924945"/>
            <a:ext cx="1440000" cy="115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251520" y="2924944"/>
            <a:ext cx="1440000" cy="119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9" name="68 Flecha derecha"/>
          <p:cNvSpPr/>
          <p:nvPr/>
        </p:nvSpPr>
        <p:spPr>
          <a:xfrm rot="5400000">
            <a:off x="719857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Flecha derecha"/>
          <p:cNvSpPr/>
          <p:nvPr/>
        </p:nvSpPr>
        <p:spPr>
          <a:xfrm rot="5400000">
            <a:off x="2520057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70 Flecha derecha"/>
          <p:cNvSpPr/>
          <p:nvPr/>
        </p:nvSpPr>
        <p:spPr>
          <a:xfrm rot="5400000">
            <a:off x="4292897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Flecha derecha"/>
          <p:cNvSpPr/>
          <p:nvPr/>
        </p:nvSpPr>
        <p:spPr>
          <a:xfrm rot="5400000">
            <a:off x="6195885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72 Flecha derecha"/>
          <p:cNvSpPr/>
          <p:nvPr/>
        </p:nvSpPr>
        <p:spPr>
          <a:xfrm rot="5400000">
            <a:off x="8068093" y="4256807"/>
            <a:ext cx="500066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Rectángulo"/>
          <p:cNvSpPr/>
          <p:nvPr/>
        </p:nvSpPr>
        <p:spPr>
          <a:xfrm>
            <a:off x="46754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74 Rectángulo"/>
          <p:cNvSpPr/>
          <p:nvPr/>
        </p:nvSpPr>
        <p:spPr>
          <a:xfrm>
            <a:off x="225349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75 Rectángulo"/>
          <p:cNvSpPr/>
          <p:nvPr/>
        </p:nvSpPr>
        <p:spPr>
          <a:xfrm>
            <a:off x="4075924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Rectángulo"/>
          <p:cNvSpPr/>
          <p:nvPr/>
        </p:nvSpPr>
        <p:spPr>
          <a:xfrm>
            <a:off x="5948132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77 Rectángulo"/>
          <p:cNvSpPr/>
          <p:nvPr/>
        </p:nvSpPr>
        <p:spPr>
          <a:xfrm>
            <a:off x="7820340" y="4797152"/>
            <a:ext cx="10001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29" descr="C:\Users\Usuario\Downloads\A (1).jpg"/>
          <p:cNvPicPr>
            <a:picLocks noChangeAspect="1" noChangeArrowheads="1"/>
          </p:cNvPicPr>
          <p:nvPr/>
        </p:nvPicPr>
        <p:blipFill>
          <a:blip r:embed="rId7" cstate="print"/>
          <a:srcRect t="4762"/>
          <a:stretch>
            <a:fillRect/>
          </a:stretch>
        </p:blipFill>
        <p:spPr bwMode="auto">
          <a:xfrm>
            <a:off x="1979712" y="2924944"/>
            <a:ext cx="1440000" cy="11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0" y="214290"/>
            <a:ext cx="705698" cy="1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7" descr="C:\Users\Usuario\Downloads\T.jpg"/>
          <p:cNvPicPr>
            <a:picLocks noChangeAspect="1" noChangeArrowheads="1"/>
          </p:cNvPicPr>
          <p:nvPr/>
        </p:nvPicPr>
        <p:blipFill>
          <a:blip r:embed="rId9"/>
          <a:srcRect t="4505" b="5386"/>
          <a:stretch>
            <a:fillRect/>
          </a:stretch>
        </p:blipFill>
        <p:spPr bwMode="auto">
          <a:xfrm>
            <a:off x="3500430" y="285728"/>
            <a:ext cx="2236439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6886016" y="3033114"/>
            <a:ext cx="926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948264" y="5445224"/>
            <a:ext cx="891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6858016" y="2032982"/>
            <a:ext cx="737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6862935" y="1032850"/>
            <a:ext cx="977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6878964" y="4318998"/>
            <a:ext cx="1005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TU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3781052" y="8367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Elipse"/>
          <p:cNvSpPr/>
          <p:nvPr/>
        </p:nvSpPr>
        <p:spPr>
          <a:xfrm>
            <a:off x="3781052" y="206084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Elipse"/>
          <p:cNvSpPr/>
          <p:nvPr/>
        </p:nvSpPr>
        <p:spPr>
          <a:xfrm>
            <a:off x="3781052" y="33903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3781052" y="450912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3781052" y="58784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lipse"/>
          <p:cNvSpPr/>
          <p:nvPr/>
        </p:nvSpPr>
        <p:spPr>
          <a:xfrm>
            <a:off x="6588224" y="580526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lipse"/>
          <p:cNvSpPr/>
          <p:nvPr/>
        </p:nvSpPr>
        <p:spPr>
          <a:xfrm>
            <a:off x="6643702" y="474762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Elipse"/>
          <p:cNvSpPr/>
          <p:nvPr/>
        </p:nvSpPr>
        <p:spPr>
          <a:xfrm>
            <a:off x="6643702" y="346174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lipse"/>
          <p:cNvSpPr/>
          <p:nvPr/>
        </p:nvSpPr>
        <p:spPr>
          <a:xfrm>
            <a:off x="6661372" y="246161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lipse"/>
          <p:cNvSpPr/>
          <p:nvPr/>
        </p:nvSpPr>
        <p:spPr>
          <a:xfrm>
            <a:off x="6661372" y="146147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C:\Program Files (x86)\Picto Selector\png\ARASAAC Symbol Set\82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14380" cy="642942"/>
          </a:xfrm>
          <a:prstGeom prst="rect">
            <a:avLst/>
          </a:prstGeom>
          <a:noFill/>
        </p:spPr>
      </p:pic>
      <p:cxnSp>
        <p:nvCxnSpPr>
          <p:cNvPr id="44" name="43 Conector recto"/>
          <p:cNvCxnSpPr>
            <a:stCxn id="35" idx="1"/>
            <a:endCxn id="39" idx="2"/>
          </p:cNvCxnSpPr>
          <p:nvPr/>
        </p:nvCxnSpPr>
        <p:spPr>
          <a:xfrm flipV="1">
            <a:off x="3801976" y="3533180"/>
            <a:ext cx="2841726" cy="996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6215082"/>
            <a:ext cx="256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5" descr="E:\NUEVO MATERIAL 2017-2018\Bocas Caro acabadas\E.jpg"/>
          <p:cNvPicPr>
            <a:picLocks noChangeAspect="1" noChangeArrowheads="1"/>
          </p:cNvPicPr>
          <p:nvPr/>
        </p:nvPicPr>
        <p:blipFill>
          <a:blip r:embed="rId4" cstate="print"/>
          <a:srcRect t="4074" b="3476"/>
          <a:stretch>
            <a:fillRect/>
          </a:stretch>
        </p:blipFill>
        <p:spPr bwMode="auto">
          <a:xfrm>
            <a:off x="2195735" y="5445224"/>
            <a:ext cx="1342800" cy="1080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7" descr="E:\NUEVO MATERIAL 2017-2018\Bocas Caro acabadas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628801"/>
            <a:ext cx="1342800" cy="1079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6" cstate="print"/>
          <a:srcRect l="8049" t="16298" r="7099" b="6208"/>
          <a:stretch>
            <a:fillRect/>
          </a:stretch>
        </p:blipFill>
        <p:spPr bwMode="auto">
          <a:xfrm>
            <a:off x="2195735" y="2924944"/>
            <a:ext cx="1342800" cy="1112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" name="Picture 2" descr="E:\NUEVO MATERIAL 2017-2018\Bocas Caro acabadas\O.jpg"/>
          <p:cNvPicPr>
            <a:picLocks noChangeAspect="1" noChangeArrowheads="1"/>
          </p:cNvPicPr>
          <p:nvPr/>
        </p:nvPicPr>
        <p:blipFill>
          <a:blip r:embed="rId7" cstate="print"/>
          <a:srcRect l="-344" t="13121" r="-1833" b="5300"/>
          <a:stretch>
            <a:fillRect/>
          </a:stretch>
        </p:blipFill>
        <p:spPr bwMode="auto">
          <a:xfrm>
            <a:off x="2195736" y="404664"/>
            <a:ext cx="1341963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29" descr="C:\Users\Usuario\Downloads\A (1).jpg"/>
          <p:cNvPicPr>
            <a:picLocks noChangeAspect="1" noChangeArrowheads="1"/>
          </p:cNvPicPr>
          <p:nvPr/>
        </p:nvPicPr>
        <p:blipFill>
          <a:blip r:embed="rId8" cstate="print"/>
          <a:srcRect t="4762"/>
          <a:stretch>
            <a:fillRect/>
          </a:stretch>
        </p:blipFill>
        <p:spPr bwMode="auto">
          <a:xfrm>
            <a:off x="2195736" y="4149080"/>
            <a:ext cx="1342800" cy="1118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1024" y="214290"/>
            <a:ext cx="705698" cy="1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27" descr="C:\Users\Usuario\Downloads\T.jpg"/>
          <p:cNvPicPr>
            <a:picLocks noChangeAspect="1" noChangeArrowheads="1"/>
          </p:cNvPicPr>
          <p:nvPr/>
        </p:nvPicPr>
        <p:blipFill>
          <a:blip r:embed="rId10" cstate="print"/>
          <a:srcRect t="4505" b="5386"/>
          <a:stretch>
            <a:fillRect/>
          </a:stretch>
        </p:blipFill>
        <p:spPr bwMode="auto">
          <a:xfrm>
            <a:off x="571472" y="2928934"/>
            <a:ext cx="1341863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112</Words>
  <Application>Microsoft Office PowerPoint</Application>
  <PresentationFormat>Presentación en pantalla (4:3)</PresentationFormat>
  <Paragraphs>51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BELINDA HARO CASTILLA</dc:creator>
  <cp:lastModifiedBy>BELINDA HARO CASTILLA</cp:lastModifiedBy>
  <cp:revision>32</cp:revision>
  <dcterms:created xsi:type="dcterms:W3CDTF">2017-11-19T11:47:56Z</dcterms:created>
  <dcterms:modified xsi:type="dcterms:W3CDTF">2018-01-23T07:02:23Z</dcterms:modified>
</cp:coreProperties>
</file>