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69" r:id="rId14"/>
    <p:sldId id="259" r:id="rId15"/>
    <p:sldId id="272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D894-0838-40E5-856B-E614E527F1E0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Rectángulo">
            <a:extLst>
              <a:ext uri="{FF2B5EF4-FFF2-40B4-BE49-F238E27FC236}">
                <a16:creationId xmlns:a16="http://schemas.microsoft.com/office/drawing/2014/main" id="{6B17FE4A-29D7-4DCE-9F4E-7539618E9AAE}"/>
              </a:ext>
            </a:extLst>
          </p:cNvPr>
          <p:cNvSpPr/>
          <p:nvPr/>
        </p:nvSpPr>
        <p:spPr>
          <a:xfrm>
            <a:off x="2208572" y="1638057"/>
            <a:ext cx="2357454" cy="207669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81955" y="500042"/>
            <a:ext cx="7968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FONEMA /</a:t>
            </a: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Ñ</a:t>
            </a:r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/: introducción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10409" y="2939245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B0DBE60-A192-4E55-97DF-B390AA75B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52" y="3806309"/>
            <a:ext cx="6840760" cy="282726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BF7F6AB-248B-40EF-8B15-60D8645B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1445955"/>
            <a:ext cx="2016224" cy="2314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1810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2A89842-0633-4797-9192-AE7580135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283" y="706567"/>
            <a:ext cx="1131397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A39C9C5-1020-4C92-8437-98B316D3E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487" y="4992778"/>
            <a:ext cx="1131397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8DD70C8-BDCC-449D-A40E-C782051C0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117" y="3552618"/>
            <a:ext cx="1113564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2E92150-FD9F-49FD-8BAC-B7096A786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604" y="2194559"/>
            <a:ext cx="1104076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0" name="37 CuadroTexto">
            <a:extLst>
              <a:ext uri="{FF2B5EF4-FFF2-40B4-BE49-F238E27FC236}">
                <a16:creationId xmlns:a16="http://schemas.microsoft.com/office/drawing/2014/main" id="{EFB49F28-1432-4EF9-B1C1-93AF0CC95A86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F2C43A0B-81A4-4531-BD17-9D67BA76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093" y="2141398"/>
            <a:ext cx="1119294" cy="9407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2093" y="706130"/>
            <a:ext cx="1118303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84101" y="3550346"/>
            <a:ext cx="1085974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76921" y="4957995"/>
            <a:ext cx="1119600" cy="93289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1FC6714-8EAB-48C1-B319-E7147FD88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445" y="706130"/>
            <a:ext cx="999380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4D140FD-C001-416E-BFF4-86AD20137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445" y="2141398"/>
            <a:ext cx="999380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9585921-116F-4385-94C9-5152DBE15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960" y="3529948"/>
            <a:ext cx="999380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0315EAC-AF0A-4105-80C9-2883FDCED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042" y="4962567"/>
            <a:ext cx="999380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6" name="37 CuadroTexto">
            <a:extLst>
              <a:ext uri="{FF2B5EF4-FFF2-40B4-BE49-F238E27FC236}">
                <a16:creationId xmlns:a16="http://schemas.microsoft.com/office/drawing/2014/main" id="{0EB892FA-3F83-4AAF-A3D8-7FE4E102C7DA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9E5883DA-1415-4231-A252-1EA7A2AB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940323" y="1414965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940323" y="3070811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940323" y="4498482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940323" y="5924565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35795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699792" y="764704"/>
            <a:ext cx="1118301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699792" y="3645024"/>
            <a:ext cx="1085974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806458B-BD39-4CD1-9D87-271B5D934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456" y="764704"/>
            <a:ext cx="999380" cy="926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44C320-6786-4955-BD90-CB02F4D47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477" y="2204862"/>
            <a:ext cx="999380" cy="90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B17CC45-8D69-4645-A763-0925A0004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477" y="3635806"/>
            <a:ext cx="999380" cy="918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699792" y="5013176"/>
            <a:ext cx="1119600" cy="93289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71BB876-362E-42D8-8D02-6706A75BE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477" y="5009226"/>
            <a:ext cx="999380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6" name="37 CuadroTexto">
            <a:extLst>
              <a:ext uri="{FF2B5EF4-FFF2-40B4-BE49-F238E27FC236}">
                <a16:creationId xmlns:a16="http://schemas.microsoft.com/office/drawing/2014/main" id="{D887F66E-0872-4C49-A400-06C720A18735}"/>
              </a:ext>
            </a:extLst>
          </p:cNvPr>
          <p:cNvSpPr txBox="1"/>
          <p:nvPr/>
        </p:nvSpPr>
        <p:spPr>
          <a:xfrm>
            <a:off x="5726141" y="6385501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B0FAA26-9217-4862-A220-D60855F5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714356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143116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1785926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571876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214686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000636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643446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5036347" y="1370505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036347" y="2727827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5036347" y="4156587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036347" y="5585347"/>
            <a:ext cx="1571636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699792" y="4797152"/>
            <a:ext cx="1118301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1988840"/>
            <a:ext cx="1085974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2699792" y="3356992"/>
            <a:ext cx="1119600" cy="93289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31 Rectángulo"/>
          <p:cNvSpPr/>
          <p:nvPr/>
        </p:nvSpPr>
        <p:spPr>
          <a:xfrm>
            <a:off x="1428728" y="357166"/>
            <a:ext cx="2500330" cy="1214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6" cstate="print"/>
          <a:srcRect l="-344" t="13121" r="-1833" b="5300"/>
          <a:stretch>
            <a:fillRect/>
          </a:stretch>
        </p:blipFill>
        <p:spPr bwMode="auto">
          <a:xfrm>
            <a:off x="2627784" y="476672"/>
            <a:ext cx="1118303" cy="9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27E9144-33A7-4DD9-9FCD-787E881A9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8566" y="476672"/>
            <a:ext cx="999380" cy="920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5019152-0327-4026-89DF-E3CF25FCB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447" y="1977656"/>
            <a:ext cx="999380" cy="9315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E863C5D-9C08-4D8D-B664-02053FA7D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447" y="3356992"/>
            <a:ext cx="999380" cy="940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45B8BAE-80F6-4431-8544-4AEF02E27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447" y="4797152"/>
            <a:ext cx="999380" cy="9178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5" name="37 CuadroTexto">
            <a:extLst>
              <a:ext uri="{FF2B5EF4-FFF2-40B4-BE49-F238E27FC236}">
                <a16:creationId xmlns:a16="http://schemas.microsoft.com/office/drawing/2014/main" id="{08AA6D41-9E58-47F0-89BD-0C60EE31B353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0CECFAC2-E541-4EF2-AB47-D8EC8ED6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PI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ÑA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ÑO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4929190" y="4929198"/>
            <a:ext cx="1714512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PIÑA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PAÑO</a:t>
            </a: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cxnSpLocks/>
            <a:stCxn id="32" idx="2"/>
            <a:endCxn id="14" idx="0"/>
          </p:cNvCxnSpPr>
          <p:nvPr/>
        </p:nvCxnSpPr>
        <p:spPr>
          <a:xfrm>
            <a:off x="2378652" y="3643314"/>
            <a:ext cx="871745" cy="42862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664172" y="5055069"/>
            <a:ext cx="1714512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4672B5-B2DA-48F6-9A4B-147C2927A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2" y="836658"/>
            <a:ext cx="1798022" cy="1798022"/>
          </a:xfrm>
          <a:prstGeom prst="rect">
            <a:avLst/>
          </a:prstGeom>
        </p:spPr>
      </p:pic>
      <p:sp>
        <p:nvSpPr>
          <p:cNvPr id="51" name="43 Rectángulo">
            <a:extLst>
              <a:ext uri="{FF2B5EF4-FFF2-40B4-BE49-F238E27FC236}">
                <a16:creationId xmlns:a16="http://schemas.microsoft.com/office/drawing/2014/main" id="{855077CA-98C3-4082-8DB8-50695047F483}"/>
              </a:ext>
            </a:extLst>
          </p:cNvPr>
          <p:cNvSpPr/>
          <p:nvPr/>
        </p:nvSpPr>
        <p:spPr>
          <a:xfrm>
            <a:off x="2557505" y="5042916"/>
            <a:ext cx="1700716" cy="731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Picture 29" descr="C:\Users\Usuario\Downloads\A (1).jpg">
            <a:extLst>
              <a:ext uri="{FF2B5EF4-FFF2-40B4-BE49-F238E27FC236}">
                <a16:creationId xmlns:a16="http://schemas.microsoft.com/office/drawing/2014/main" id="{4B01EBEC-0ABF-4933-9543-ADAD1EC0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3422078" y="5080577"/>
            <a:ext cx="761548" cy="653304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65BEFF2-2659-4646-A3E7-DB2815221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040" y="5080576"/>
            <a:ext cx="783824" cy="6533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904C13-4936-4F30-A09E-073209EE5C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69" y="836658"/>
            <a:ext cx="1798022" cy="1798022"/>
          </a:xfrm>
          <a:prstGeom prst="rect">
            <a:avLst/>
          </a:prstGeom>
        </p:spPr>
      </p:pic>
      <p:sp>
        <p:nvSpPr>
          <p:cNvPr id="55" name="31 Rectángulo">
            <a:extLst>
              <a:ext uri="{FF2B5EF4-FFF2-40B4-BE49-F238E27FC236}">
                <a16:creationId xmlns:a16="http://schemas.microsoft.com/office/drawing/2014/main" id="{312B308B-D040-4E24-BD91-DB8057A94267}"/>
              </a:ext>
            </a:extLst>
          </p:cNvPr>
          <p:cNvSpPr/>
          <p:nvPr/>
        </p:nvSpPr>
        <p:spPr>
          <a:xfrm>
            <a:off x="6835310" y="4916491"/>
            <a:ext cx="1688486" cy="727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6" name="Picture 2" descr="E:\NUEVO MATERIAL 2017-2018\Bocas Caro acabadas\O.jpg">
            <a:extLst>
              <a:ext uri="{FF2B5EF4-FFF2-40B4-BE49-F238E27FC236}">
                <a16:creationId xmlns:a16="http://schemas.microsoft.com/office/drawing/2014/main" id="{C664C273-E485-4632-92D1-9438B994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-344" t="13121" r="-1833" b="5300"/>
          <a:stretch>
            <a:fillRect/>
          </a:stretch>
        </p:blipFill>
        <p:spPr bwMode="auto">
          <a:xfrm>
            <a:off x="7708002" y="4976970"/>
            <a:ext cx="755196" cy="60612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D03F4DB-6240-47F4-9C9A-B925EC3EC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059" y="4964870"/>
            <a:ext cx="755195" cy="6061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8" name="37 CuadroTexto">
            <a:extLst>
              <a:ext uri="{FF2B5EF4-FFF2-40B4-BE49-F238E27FC236}">
                <a16:creationId xmlns:a16="http://schemas.microsoft.com/office/drawing/2014/main" id="{F7EE45F3-EAD8-416F-9652-1F4AD2D9E3EA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08CC1231-4B15-4ADF-933D-34385222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0654" y="124111"/>
            <a:ext cx="1335263" cy="15766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CA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ÑA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NI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ÑA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4929190" y="4929198"/>
            <a:ext cx="1714512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CAÑA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NIÑA</a:t>
            </a: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9F30E74-FF44-4B4F-8104-958BE4891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8" y="824195"/>
            <a:ext cx="1760127" cy="1760127"/>
          </a:xfrm>
          <a:prstGeom prst="rect">
            <a:avLst/>
          </a:prstGeom>
        </p:spPr>
      </p:pic>
      <p:sp>
        <p:nvSpPr>
          <p:cNvPr id="43" name="44 Rectángulo">
            <a:extLst>
              <a:ext uri="{FF2B5EF4-FFF2-40B4-BE49-F238E27FC236}">
                <a16:creationId xmlns:a16="http://schemas.microsoft.com/office/drawing/2014/main" id="{343DFBB8-2A67-452B-888A-BE553CCCC365}"/>
              </a:ext>
            </a:extLst>
          </p:cNvPr>
          <p:cNvSpPr/>
          <p:nvPr/>
        </p:nvSpPr>
        <p:spPr>
          <a:xfrm>
            <a:off x="671106" y="4923121"/>
            <a:ext cx="1714512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>
            <a:extLst>
              <a:ext uri="{FF2B5EF4-FFF2-40B4-BE49-F238E27FC236}">
                <a16:creationId xmlns:a16="http://schemas.microsoft.com/office/drawing/2014/main" id="{77E2DC18-C224-4106-A43A-D9A1C891DD7C}"/>
              </a:ext>
            </a:extLst>
          </p:cNvPr>
          <p:cNvSpPr/>
          <p:nvPr/>
        </p:nvSpPr>
        <p:spPr>
          <a:xfrm>
            <a:off x="2557505" y="4919135"/>
            <a:ext cx="1700716" cy="731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Picture 29" descr="C:\Users\Usuario\Downloads\A (1).jpg">
            <a:extLst>
              <a:ext uri="{FF2B5EF4-FFF2-40B4-BE49-F238E27FC236}">
                <a16:creationId xmlns:a16="http://schemas.microsoft.com/office/drawing/2014/main" id="{E9A153A8-CC8B-48C8-9873-9EBDEABE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3448504" y="4964917"/>
            <a:ext cx="761548" cy="653304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89D7711-59B0-4645-BFDE-34DADC857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040" y="4964917"/>
            <a:ext cx="783824" cy="6533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39254DB-CED6-4828-9538-85B43DFA75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03" y="821524"/>
            <a:ext cx="1762798" cy="1762798"/>
          </a:xfrm>
          <a:prstGeom prst="rect">
            <a:avLst/>
          </a:prstGeom>
        </p:spPr>
      </p:pic>
      <p:sp>
        <p:nvSpPr>
          <p:cNvPr id="48" name="43 Rectángulo">
            <a:extLst>
              <a:ext uri="{FF2B5EF4-FFF2-40B4-BE49-F238E27FC236}">
                <a16:creationId xmlns:a16="http://schemas.microsoft.com/office/drawing/2014/main" id="{86EEC05B-EA78-42EC-86A9-9E806F260703}"/>
              </a:ext>
            </a:extLst>
          </p:cNvPr>
          <p:cNvSpPr/>
          <p:nvPr/>
        </p:nvSpPr>
        <p:spPr>
          <a:xfrm>
            <a:off x="6864914" y="4919135"/>
            <a:ext cx="1700716" cy="731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Picture 29" descr="C:\Users\Usuario\Downloads\A (1).jpg">
            <a:extLst>
              <a:ext uri="{FF2B5EF4-FFF2-40B4-BE49-F238E27FC236}">
                <a16:creationId xmlns:a16="http://schemas.microsoft.com/office/drawing/2014/main" id="{BB1B1D2D-6FEB-4F0D-9D4D-2FD7356F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7755913" y="4964917"/>
            <a:ext cx="761548" cy="653304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7D167499-05AD-4972-A8C2-9AC67664B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449" y="4964917"/>
            <a:ext cx="783824" cy="6533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1" name="37 CuadroTexto">
            <a:extLst>
              <a:ext uri="{FF2B5EF4-FFF2-40B4-BE49-F238E27FC236}">
                <a16:creationId xmlns:a16="http://schemas.microsoft.com/office/drawing/2014/main" id="{226F99BD-1521-4162-BA4E-6525AD57E4F2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1472DF79-9D13-42B7-B300-5B347C85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31636" y="124111"/>
            <a:ext cx="1274282" cy="15046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43174" y="4786322"/>
            <a:ext cx="928694" cy="6891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643174" y="3929066"/>
            <a:ext cx="928694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214942" y="3929066"/>
            <a:ext cx="928694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ÑO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786182" y="2714620"/>
            <a:ext cx="1614095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OTOÑO</a:t>
            </a:r>
          </a:p>
        </p:txBody>
      </p:sp>
      <p:cxnSp>
        <p:nvCxnSpPr>
          <p:cNvPr id="14" name="13 Conector recto"/>
          <p:cNvCxnSpPr>
            <a:stCxn id="13" idx="2"/>
            <a:endCxn id="11" idx="0"/>
          </p:cNvCxnSpPr>
          <p:nvPr/>
        </p:nvCxnSpPr>
        <p:spPr>
          <a:xfrm rot="5400000">
            <a:off x="3636062" y="2971898"/>
            <a:ext cx="428628" cy="148570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3" idx="2"/>
            <a:endCxn id="12" idx="0"/>
          </p:cNvCxnSpPr>
          <p:nvPr/>
        </p:nvCxnSpPr>
        <p:spPr>
          <a:xfrm rot="16200000" flipH="1">
            <a:off x="4921945" y="3171722"/>
            <a:ext cx="428628" cy="10860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3857620" y="3929066"/>
            <a:ext cx="928694" cy="78581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erlin Sans FB Demi" pitchFamily="34" charset="0"/>
              </a:rPr>
              <a:t>TO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896879" y="4796711"/>
            <a:ext cx="857256" cy="6891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"/>
          <p:cNvCxnSpPr>
            <a:stCxn id="20" idx="0"/>
            <a:endCxn id="13" idx="2"/>
          </p:cNvCxnSpPr>
          <p:nvPr/>
        </p:nvCxnSpPr>
        <p:spPr>
          <a:xfrm rot="5400000" flipH="1" flipV="1">
            <a:off x="4243284" y="3579121"/>
            <a:ext cx="428628" cy="27126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4CDCCA-1AF8-4353-BD34-8236293C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83" y="505400"/>
            <a:ext cx="2106225" cy="2106225"/>
          </a:xfrm>
          <a:prstGeom prst="rect">
            <a:avLst/>
          </a:prstGeom>
        </p:spPr>
      </p:pic>
      <p:sp>
        <p:nvSpPr>
          <p:cNvPr id="29" name="31 Rectángulo">
            <a:extLst>
              <a:ext uri="{FF2B5EF4-FFF2-40B4-BE49-F238E27FC236}">
                <a16:creationId xmlns:a16="http://schemas.microsoft.com/office/drawing/2014/main" id="{490F358F-AAA7-4866-8368-519F215E8E3D}"/>
              </a:ext>
            </a:extLst>
          </p:cNvPr>
          <p:cNvSpPr/>
          <p:nvPr/>
        </p:nvSpPr>
        <p:spPr>
          <a:xfrm>
            <a:off x="5004048" y="4788540"/>
            <a:ext cx="1688486" cy="727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2" descr="E:\NUEVO MATERIAL 2017-2018\Bocas Caro acabadas\O.jpg">
            <a:extLst>
              <a:ext uri="{FF2B5EF4-FFF2-40B4-BE49-F238E27FC236}">
                <a16:creationId xmlns:a16="http://schemas.microsoft.com/office/drawing/2014/main" id="{7D9EFBE6-ABAF-4D89-8DA9-BA7CD743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5876740" y="4849019"/>
            <a:ext cx="755196" cy="606128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18B6AD8-72CF-42C1-94CD-E7BC873FB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146" y="4849019"/>
            <a:ext cx="755195" cy="606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37 CuadroTexto">
            <a:extLst>
              <a:ext uri="{FF2B5EF4-FFF2-40B4-BE49-F238E27FC236}">
                <a16:creationId xmlns:a16="http://schemas.microsoft.com/office/drawing/2014/main" id="{E41473F1-5168-4D25-B268-F736525C4394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EBBA1A7-6B88-4BD4-91F5-A15BEBC8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Calibri" pitchFamily="34" charset="0"/>
              </a:rPr>
              <a:t>Autor pictogramas:</a:t>
            </a:r>
            <a:r>
              <a:rPr lang="es-ES" sz="1600" dirty="0">
                <a:latin typeface="Calibri" pitchFamily="34" charset="0"/>
              </a:rPr>
              <a:t> Sergio Palao </a:t>
            </a:r>
          </a:p>
          <a:p>
            <a:r>
              <a:rPr lang="es-ES" sz="1600" b="1" dirty="0">
                <a:latin typeface="Calibri" pitchFamily="34" charset="0"/>
              </a:rPr>
              <a:t>Procedencia:</a:t>
            </a:r>
            <a:r>
              <a:rPr lang="es-ES" sz="1600" dirty="0">
                <a:latin typeface="Calibri" pitchFamily="34" charset="0"/>
              </a:rPr>
              <a:t> ARASAAC (http://arasaac.org) </a:t>
            </a:r>
            <a:r>
              <a:rPr lang="es-ES" sz="1600" b="1" dirty="0">
                <a:latin typeface="Calibri" pitchFamily="34" charset="0"/>
              </a:rPr>
              <a:t>Licencia:</a:t>
            </a:r>
            <a:r>
              <a:rPr lang="es-ES" sz="1600" dirty="0">
                <a:latin typeface="Calibri" pitchFamily="34" charset="0"/>
              </a:rPr>
              <a:t> CC (BY-NC-SA) </a:t>
            </a:r>
          </a:p>
          <a:p>
            <a:r>
              <a:rPr lang="es-ES" sz="1600" b="1" dirty="0">
                <a:latin typeface="Calibri" pitchFamily="34" charset="0"/>
              </a:rPr>
              <a:t>Propiedad:</a:t>
            </a:r>
            <a:r>
              <a:rPr lang="es-ES" sz="1600" dirty="0">
                <a:latin typeface="Calibri" pitchFamily="34" charset="0"/>
              </a:rPr>
              <a:t> Gobierno de Aragón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5786" y="1185093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itchFamily="34" charset="0"/>
                <a:cs typeface="Arial" pitchFamily="34" charset="0"/>
              </a:rPr>
              <a:t>Fotografías posiciones fonemas.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32040" y="122676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alibri" pitchFamily="34" charset="0"/>
              </a:rPr>
              <a:t>Autora: </a:t>
            </a:r>
            <a:r>
              <a:rPr lang="es-ES" dirty="0">
                <a:latin typeface="Calibri" pitchFamily="34" charset="0"/>
              </a:rPr>
              <a:t>Carolina López Hita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86058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itchFamily="34" charset="0"/>
                <a:cs typeface="Arial" pitchFamily="34" charset="0"/>
              </a:rPr>
              <a:t>Fotos y pictogramas de :.</a:t>
            </a: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No se permite un uso comercial de la obra original ni de las posibles obras derivadas, la distribución de las cuales se debe hacer con una licencia igual a la que regula la obra original.</a:t>
            </a:r>
          </a:p>
        </p:txBody>
      </p:sp>
      <p:sp>
        <p:nvSpPr>
          <p:cNvPr id="16" name="16 Rectángulo">
            <a:extLst>
              <a:ext uri="{FF2B5EF4-FFF2-40B4-BE49-F238E27FC236}">
                <a16:creationId xmlns:a16="http://schemas.microsoft.com/office/drawing/2014/main" id="{0F86CE30-EF44-42EA-A641-91C92711482B}"/>
              </a:ext>
            </a:extLst>
          </p:cNvPr>
          <p:cNvSpPr/>
          <p:nvPr/>
        </p:nvSpPr>
        <p:spPr>
          <a:xfrm>
            <a:off x="804782" y="227399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alibri" pitchFamily="34" charset="0"/>
              </a:rPr>
              <a:t>Autora: </a:t>
            </a:r>
            <a:r>
              <a:rPr lang="es-ES" dirty="0">
                <a:latin typeface="Calibri" pitchFamily="34" charset="0"/>
              </a:rPr>
              <a:t>Laura Isabel Vallejo Muñoz</a:t>
            </a:r>
          </a:p>
        </p:txBody>
      </p:sp>
      <p:sp>
        <p:nvSpPr>
          <p:cNvPr id="17" name="15 CuadroTexto">
            <a:extLst>
              <a:ext uri="{FF2B5EF4-FFF2-40B4-BE49-F238E27FC236}">
                <a16:creationId xmlns:a16="http://schemas.microsoft.com/office/drawing/2014/main" id="{F3369F5A-A3C3-4372-9CCE-8A634B21B8B1}"/>
              </a:ext>
            </a:extLst>
          </p:cNvPr>
          <p:cNvSpPr txBox="1"/>
          <p:nvPr/>
        </p:nvSpPr>
        <p:spPr>
          <a:xfrm>
            <a:off x="768997" y="1838426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>
                <a:latin typeface="Calibri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7 CuadroTexto"/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sp>
        <p:nvSpPr>
          <p:cNvPr id="8" name="7 Rectángulo"/>
          <p:cNvSpPr/>
          <p:nvPr/>
        </p:nvSpPr>
        <p:spPr>
          <a:xfrm flipH="1">
            <a:off x="4540279" y="2099165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863668" y="2375797"/>
            <a:ext cx="7488832" cy="135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flipH="1">
            <a:off x="863668" y="2447805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flipH="1">
            <a:off x="2669211" y="2456355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 flipH="1">
            <a:off x="4536076" y="2456355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 flipH="1">
            <a:off x="6322026" y="2456355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 flipH="1">
            <a:off x="8208484" y="2456355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5400000">
            <a:off x="683933" y="435573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2484133" y="435573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4256973" y="435573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5400000">
            <a:off x="6159961" y="435573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8032169" y="4355732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87604" y="4824069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087804" y="4824069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88004" y="4824069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688204" y="4824069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60412" y="4837749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15796" y="3024166"/>
            <a:ext cx="1440000" cy="1158901"/>
          </a:xfrm>
          <a:prstGeom prst="rect">
            <a:avLst/>
          </a:prstGeom>
          <a:solidFill>
            <a:srgbClr val="00B050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164" y="3023869"/>
            <a:ext cx="1440000" cy="1157873"/>
          </a:xfrm>
          <a:prstGeom prst="rect">
            <a:avLst/>
          </a:prstGeom>
          <a:solidFill>
            <a:srgbClr val="00B050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688204" y="3041118"/>
            <a:ext cx="1440000" cy="1158899"/>
          </a:xfrm>
          <a:prstGeom prst="rect">
            <a:avLst/>
          </a:prstGeom>
          <a:solidFill>
            <a:srgbClr val="00B050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488404" y="3023869"/>
            <a:ext cx="1440000" cy="1193399"/>
          </a:xfrm>
          <a:prstGeom prst="rect">
            <a:avLst/>
          </a:prstGeom>
          <a:solidFill>
            <a:srgbClr val="00B050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15596" y="3023869"/>
            <a:ext cx="1440000" cy="11998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6 Rectángulo">
            <a:extLst>
              <a:ext uri="{FF2B5EF4-FFF2-40B4-BE49-F238E27FC236}">
                <a16:creationId xmlns:a16="http://schemas.microsoft.com/office/drawing/2014/main" id="{884A81CF-E4DB-454D-ACA1-3ABDE1225925}"/>
              </a:ext>
            </a:extLst>
          </p:cNvPr>
          <p:cNvSpPr/>
          <p:nvPr/>
        </p:nvSpPr>
        <p:spPr>
          <a:xfrm>
            <a:off x="3499773" y="235792"/>
            <a:ext cx="2286016" cy="18573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2693E795-1023-4726-8132-12C4CF27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2123728" y="4737918"/>
            <a:ext cx="121437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40649" y="4737918"/>
            <a:ext cx="11796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95936" y="4725144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17" y="4729383"/>
            <a:ext cx="122344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740352" y="4729165"/>
            <a:ext cx="122413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093180"/>
            <a:ext cx="138672" cy="764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6 Rectángulo">
            <a:extLst>
              <a:ext uri="{FF2B5EF4-FFF2-40B4-BE49-F238E27FC236}">
                <a16:creationId xmlns:a16="http://schemas.microsoft.com/office/drawing/2014/main" id="{8F37C402-465E-4693-B454-066FB43D105D}"/>
              </a:ext>
            </a:extLst>
          </p:cNvPr>
          <p:cNvSpPr/>
          <p:nvPr/>
        </p:nvSpPr>
        <p:spPr>
          <a:xfrm>
            <a:off x="3499773" y="235792"/>
            <a:ext cx="2286016" cy="18573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7 CuadroTexto">
            <a:extLst>
              <a:ext uri="{FF2B5EF4-FFF2-40B4-BE49-F238E27FC236}">
                <a16:creationId xmlns:a16="http://schemas.microsoft.com/office/drawing/2014/main" id="{78D16E1E-DBB0-4821-AA87-EC892C663024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4B81F9B3-274A-4061-8405-7D6164E0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1968" y="4733679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68144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40352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725144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72514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093180"/>
            <a:ext cx="138672" cy="7643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6 Rectángulo">
            <a:extLst>
              <a:ext uri="{FF2B5EF4-FFF2-40B4-BE49-F238E27FC236}">
                <a16:creationId xmlns:a16="http://schemas.microsoft.com/office/drawing/2014/main" id="{E69C4B1A-7D4D-4608-B682-98A07F81FA2B}"/>
              </a:ext>
            </a:extLst>
          </p:cNvPr>
          <p:cNvSpPr/>
          <p:nvPr/>
        </p:nvSpPr>
        <p:spPr>
          <a:xfrm>
            <a:off x="3499773" y="235792"/>
            <a:ext cx="2286016" cy="18573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7 CuadroTexto">
            <a:extLst>
              <a:ext uri="{FF2B5EF4-FFF2-40B4-BE49-F238E27FC236}">
                <a16:creationId xmlns:a16="http://schemas.microsoft.com/office/drawing/2014/main" id="{9FC3086E-CFD0-410F-B0A0-11A961963D30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C38169E4-4B25-40B8-994A-BB08F222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51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4572000" y="2093180"/>
            <a:ext cx="138672" cy="764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6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6 Rectángulo">
            <a:extLst>
              <a:ext uri="{FF2B5EF4-FFF2-40B4-BE49-F238E27FC236}">
                <a16:creationId xmlns:a16="http://schemas.microsoft.com/office/drawing/2014/main" id="{45B02EB8-DD77-47E0-9655-8CC2B37FFFC7}"/>
              </a:ext>
            </a:extLst>
          </p:cNvPr>
          <p:cNvSpPr/>
          <p:nvPr/>
        </p:nvSpPr>
        <p:spPr>
          <a:xfrm>
            <a:off x="3499773" y="235792"/>
            <a:ext cx="2286016" cy="18573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7 CuadroTexto">
            <a:extLst>
              <a:ext uri="{FF2B5EF4-FFF2-40B4-BE49-F238E27FC236}">
                <a16:creationId xmlns:a16="http://schemas.microsoft.com/office/drawing/2014/main" id="{4713259D-421B-4184-B75D-F941669870D1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2C76D37A-67B4-41CE-B445-C4F3E878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093180"/>
            <a:ext cx="138672" cy="764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22014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6 Rectángulo">
            <a:extLst>
              <a:ext uri="{FF2B5EF4-FFF2-40B4-BE49-F238E27FC236}">
                <a16:creationId xmlns:a16="http://schemas.microsoft.com/office/drawing/2014/main" id="{14C5B163-3E5E-474C-817C-AC88E84F6F24}"/>
              </a:ext>
            </a:extLst>
          </p:cNvPr>
          <p:cNvSpPr/>
          <p:nvPr/>
        </p:nvSpPr>
        <p:spPr>
          <a:xfrm>
            <a:off x="3499773" y="235792"/>
            <a:ext cx="2286016" cy="18573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7 CuadroTexto">
            <a:extLst>
              <a:ext uri="{FF2B5EF4-FFF2-40B4-BE49-F238E27FC236}">
                <a16:creationId xmlns:a16="http://schemas.microsoft.com/office/drawing/2014/main" id="{540618D9-0C89-4CD3-ABC3-8950F5303196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AA1C0796-343A-43D0-B8AE-9E2A619B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093180"/>
            <a:ext cx="138672" cy="7643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6 Rectángulo">
            <a:extLst>
              <a:ext uri="{FF2B5EF4-FFF2-40B4-BE49-F238E27FC236}">
                <a16:creationId xmlns:a16="http://schemas.microsoft.com/office/drawing/2014/main" id="{797FD7AC-1185-4D6C-B615-8E07AADC6A9D}"/>
              </a:ext>
            </a:extLst>
          </p:cNvPr>
          <p:cNvSpPr/>
          <p:nvPr/>
        </p:nvSpPr>
        <p:spPr>
          <a:xfrm>
            <a:off x="3499773" y="235792"/>
            <a:ext cx="2286016" cy="18573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7 CuadroTexto">
            <a:extLst>
              <a:ext uri="{FF2B5EF4-FFF2-40B4-BE49-F238E27FC236}">
                <a16:creationId xmlns:a16="http://schemas.microsoft.com/office/drawing/2014/main" id="{C8F232CF-744A-417A-AFB3-FB01DDAB46CC}"/>
              </a:ext>
            </a:extLst>
          </p:cNvPr>
          <p:cNvSpPr txBox="1"/>
          <p:nvPr/>
        </p:nvSpPr>
        <p:spPr>
          <a:xfrm>
            <a:off x="5715008" y="6215082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745FC551-CEEE-40AD-B876-4C64C8DC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0943" y="124110"/>
            <a:ext cx="1704975" cy="20132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6818433" y="3033114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904182" y="5445224"/>
            <a:ext cx="97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13933" y="2032982"/>
            <a:ext cx="82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18852" y="103285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34881" y="4318998"/>
            <a:ext cx="109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ÑU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202990" y="2885786"/>
            <a:ext cx="1342800" cy="111284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7" cstate="print"/>
          <a:srcRect l="-344" t="13121" r="-1833" b="5300"/>
          <a:stretch>
            <a:fillRect/>
          </a:stretch>
        </p:blipFill>
        <p:spPr bwMode="auto">
          <a:xfrm>
            <a:off x="2195735" y="381478"/>
            <a:ext cx="1341963" cy="108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ED1544-1104-4B73-A4CA-FCB90628A9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58" y="2786059"/>
            <a:ext cx="1126084" cy="10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1" name="37 CuadroTexto">
            <a:extLst>
              <a:ext uri="{FF2B5EF4-FFF2-40B4-BE49-F238E27FC236}">
                <a16:creationId xmlns:a16="http://schemas.microsoft.com/office/drawing/2014/main" id="{E116279E-3485-4A18-8B19-AA4AB94E43CA}"/>
              </a:ext>
            </a:extLst>
          </p:cNvPr>
          <p:cNvSpPr txBox="1"/>
          <p:nvPr/>
        </p:nvSpPr>
        <p:spPr>
          <a:xfrm>
            <a:off x="5313201" y="6341233"/>
            <a:ext cx="2526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Rafael Espartero Perales</a:t>
            </a: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24EC8A32-B60C-4104-B9DD-4B234835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39855" y="124110"/>
            <a:ext cx="1066063" cy="12588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151</Words>
  <Application>Microsoft Office PowerPoint</Application>
  <PresentationFormat>Presentación en pantalla (4:3)</PresentationFormat>
  <Paragraphs>62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Berlin Sans FB</vt:lpstr>
      <vt:lpstr>Berlin Sans FB Demi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Usuario</cp:lastModifiedBy>
  <cp:revision>45</cp:revision>
  <dcterms:created xsi:type="dcterms:W3CDTF">2017-11-19T11:47:56Z</dcterms:created>
  <dcterms:modified xsi:type="dcterms:W3CDTF">2018-01-24T12:47:16Z</dcterms:modified>
</cp:coreProperties>
</file>