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0" r:id="rId4"/>
    <p:sldId id="262" r:id="rId5"/>
    <p:sldId id="263" r:id="rId6"/>
    <p:sldId id="264" r:id="rId7"/>
    <p:sldId id="265" r:id="rId8"/>
    <p:sldId id="257" r:id="rId9"/>
    <p:sldId id="266" r:id="rId10"/>
    <p:sldId id="268" r:id="rId11"/>
    <p:sldId id="267" r:id="rId12"/>
    <p:sldId id="269" r:id="rId13"/>
    <p:sldId id="259" r:id="rId14"/>
    <p:sldId id="272" r:id="rId15"/>
    <p:sldId id="271" r:id="rId16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DED894-0838-40E5-856B-E614E527F1E0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B1BFD3-9340-44D9-82AA-7ED13C9CC4F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6965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0A33-6F09-4D2F-965C-6B2A66A77B88}" type="datetimeFigureOut">
              <a:rPr lang="es-ES" smtClean="0"/>
              <a:pPr/>
              <a:t>28/01/2018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7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34.gi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0409" y="2939245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616419" y="500042"/>
            <a:ext cx="788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CC66FF"/>
                  </a:solidFill>
                  <a:prstDash val="solid"/>
                </a:ln>
                <a:solidFill>
                  <a:srgbClr val="E0A3FF"/>
                </a:solidFill>
                <a:effectLst/>
              </a:rPr>
              <a:t>FONEMA </a:t>
            </a:r>
            <a:r>
              <a:rPr lang="es-ES" sz="5400" b="1" cap="none" spc="0" dirty="0" smtClean="0">
                <a:ln w="10541" cmpd="sng">
                  <a:solidFill>
                    <a:srgbClr val="CC66FF"/>
                  </a:solidFill>
                  <a:prstDash val="solid"/>
                </a:ln>
                <a:solidFill>
                  <a:srgbClr val="E0A3FF"/>
                </a:solidFill>
                <a:effectLst/>
              </a:rPr>
              <a:t>/V/: </a:t>
            </a:r>
            <a:r>
              <a:rPr lang="es-ES" sz="5400" b="1" cap="none" spc="0" dirty="0" smtClean="0">
                <a:ln w="10541" cmpd="sng">
                  <a:solidFill>
                    <a:srgbClr val="CC66FF"/>
                  </a:solidFill>
                  <a:prstDash val="solid"/>
                </a:ln>
                <a:solidFill>
                  <a:srgbClr val="E0A3FF"/>
                </a:solidFill>
                <a:effectLst/>
              </a:rPr>
              <a:t>introducción</a:t>
            </a:r>
            <a:endParaRPr lang="es-ES" sz="5400" b="1" cap="none" spc="0" dirty="0">
              <a:ln w="10541" cmpd="sng">
                <a:solidFill>
                  <a:srgbClr val="CC66FF"/>
                </a:solidFill>
                <a:prstDash val="solid"/>
              </a:ln>
              <a:solidFill>
                <a:srgbClr val="E0A3FF"/>
              </a:solidFill>
              <a:effectLst/>
            </a:endParaRPr>
          </a:p>
        </p:txBody>
      </p:sp>
      <p:pic>
        <p:nvPicPr>
          <p:cNvPr id="11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3" cstate="print"/>
          <a:srcRect l="10672" r="7507" b="8118"/>
          <a:stretch>
            <a:fillRect/>
          </a:stretch>
        </p:blipFill>
        <p:spPr bwMode="auto">
          <a:xfrm>
            <a:off x="2051720" y="1556792"/>
            <a:ext cx="2459425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2615" y="3645024"/>
            <a:ext cx="6569745" cy="269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14908"/>
          <a:stretch>
            <a:fillRect/>
          </a:stretch>
        </p:blipFill>
        <p:spPr bwMode="auto">
          <a:xfrm>
            <a:off x="4643438" y="1570868"/>
            <a:ext cx="1571636" cy="20021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36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pic>
        <p:nvPicPr>
          <p:cNvPr id="26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55776" y="750006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55776" y="3501008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6" cstate="print"/>
          <a:srcRect l="10672" r="7507" b="8118"/>
          <a:stretch>
            <a:fillRect/>
          </a:stretch>
        </p:blipFill>
        <p:spPr bwMode="auto">
          <a:xfrm>
            <a:off x="1400739" y="3501008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6" cstate="print"/>
          <a:srcRect l="10672" r="7507" b="8118"/>
          <a:stretch>
            <a:fillRect/>
          </a:stretch>
        </p:blipFill>
        <p:spPr bwMode="auto">
          <a:xfrm>
            <a:off x="1436422" y="4907826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6" cstate="print"/>
          <a:srcRect l="10672" r="7507" b="8118"/>
          <a:stretch>
            <a:fillRect/>
          </a:stretch>
        </p:blipFill>
        <p:spPr bwMode="auto">
          <a:xfrm>
            <a:off x="1373261" y="2132856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6" cstate="print"/>
          <a:srcRect l="10672" r="7507" b="8118"/>
          <a:stretch>
            <a:fillRect/>
          </a:stretch>
        </p:blipFill>
        <p:spPr bwMode="auto">
          <a:xfrm>
            <a:off x="1403648" y="750006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50 Flecha derecha"/>
          <p:cNvSpPr/>
          <p:nvPr/>
        </p:nvSpPr>
        <p:spPr>
          <a:xfrm>
            <a:off x="3929058" y="98598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Flecha derecha"/>
          <p:cNvSpPr/>
          <p:nvPr/>
        </p:nvSpPr>
        <p:spPr>
          <a:xfrm>
            <a:off x="3929058" y="98598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9" name="58 Conector recto"/>
          <p:cNvCxnSpPr/>
          <p:nvPr/>
        </p:nvCxnSpPr>
        <p:spPr>
          <a:xfrm>
            <a:off x="4572000" y="184323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>
          <a:xfrm>
            <a:off x="1279582" y="6156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Rectángulo"/>
          <p:cNvSpPr/>
          <p:nvPr/>
        </p:nvSpPr>
        <p:spPr>
          <a:xfrm>
            <a:off x="1259632" y="199853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55776" y="4905264"/>
            <a:ext cx="108011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6" name="65 Rectángulo"/>
          <p:cNvSpPr/>
          <p:nvPr/>
        </p:nvSpPr>
        <p:spPr>
          <a:xfrm>
            <a:off x="1259632" y="336668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7" name="66 Rectángulo"/>
          <p:cNvSpPr/>
          <p:nvPr/>
        </p:nvSpPr>
        <p:spPr>
          <a:xfrm>
            <a:off x="1259632" y="4725144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357958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45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pic>
        <p:nvPicPr>
          <p:cNvPr id="2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40504" y="827762"/>
            <a:ext cx="1118302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4861" y="2204865"/>
            <a:ext cx="11192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03243" y="3573016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7" y="4941168"/>
            <a:ext cx="10801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403648" y="822014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331640" y="2204864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403648" y="3573016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" name="51 Flecha derecha"/>
          <p:cNvSpPr/>
          <p:nvPr/>
        </p:nvSpPr>
        <p:spPr>
          <a:xfrm>
            <a:off x="3929058" y="1057988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Flecha derecha"/>
          <p:cNvSpPr/>
          <p:nvPr/>
        </p:nvSpPr>
        <p:spPr>
          <a:xfrm>
            <a:off x="3929058" y="1057988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0" name="59 Conector recto"/>
          <p:cNvCxnSpPr/>
          <p:nvPr/>
        </p:nvCxnSpPr>
        <p:spPr>
          <a:xfrm>
            <a:off x="4572000" y="1915244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403648" y="4942256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" name="64 Rectángulo"/>
          <p:cNvSpPr/>
          <p:nvPr/>
        </p:nvSpPr>
        <p:spPr>
          <a:xfrm>
            <a:off x="1279582" y="687688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65 Rectángulo"/>
          <p:cNvSpPr/>
          <p:nvPr/>
        </p:nvSpPr>
        <p:spPr>
          <a:xfrm>
            <a:off x="1259632" y="2070538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Rectángulo"/>
          <p:cNvSpPr/>
          <p:nvPr/>
        </p:nvSpPr>
        <p:spPr>
          <a:xfrm>
            <a:off x="1259632" y="343869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Rectángulo"/>
          <p:cNvSpPr/>
          <p:nvPr/>
        </p:nvSpPr>
        <p:spPr>
          <a:xfrm>
            <a:off x="1259632" y="479715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44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pic>
        <p:nvPicPr>
          <p:cNvPr id="26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09622" y="4928346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17593" y="640068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03243" y="2060848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7" y="3499586"/>
            <a:ext cx="10801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381278" y="642066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403648" y="2060848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435281" y="3499586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403648" y="4928346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" name="51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0" name="59 Conector recto"/>
          <p:cNvCxnSpPr/>
          <p:nvPr/>
        </p:nvCxnSpPr>
        <p:spPr>
          <a:xfrm>
            <a:off x="4572000" y="178592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Rectángulo"/>
          <p:cNvSpPr/>
          <p:nvPr/>
        </p:nvSpPr>
        <p:spPr>
          <a:xfrm>
            <a:off x="1259632" y="47667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Rectángulo"/>
          <p:cNvSpPr/>
          <p:nvPr/>
        </p:nvSpPr>
        <p:spPr>
          <a:xfrm>
            <a:off x="1259632" y="192652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Rectángulo"/>
          <p:cNvSpPr/>
          <p:nvPr/>
        </p:nvSpPr>
        <p:spPr>
          <a:xfrm>
            <a:off x="1259632" y="336668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Rectángulo"/>
          <p:cNvSpPr/>
          <p:nvPr/>
        </p:nvSpPr>
        <p:spPr>
          <a:xfrm>
            <a:off x="1259632" y="480684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VA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7072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CA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VE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LA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21428" y="2824913"/>
            <a:ext cx="1614095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VACA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VELA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flipH="1">
            <a:off x="1535885" y="3610731"/>
            <a:ext cx="792591" cy="461211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 rot="16200000" flipH="1">
            <a:off x="2532175" y="3407032"/>
            <a:ext cx="357190" cy="764588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39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pic>
        <p:nvPicPr>
          <p:cNvPr id="21" name="20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4717" y="368160"/>
            <a:ext cx="2067867" cy="2283891"/>
          </a:xfrm>
          <a:prstGeom prst="rect">
            <a:avLst/>
          </a:prstGeom>
        </p:spPr>
      </p:pic>
      <p:pic>
        <p:nvPicPr>
          <p:cNvPr id="22" name="21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2165" y="739524"/>
            <a:ext cx="1667393" cy="1696255"/>
          </a:xfrm>
          <a:prstGeom prst="rect">
            <a:avLst/>
          </a:prstGeom>
        </p:spPr>
      </p:pic>
      <p:sp>
        <p:nvSpPr>
          <p:cNvPr id="28" name="27 Rectángulo"/>
          <p:cNvSpPr/>
          <p:nvPr/>
        </p:nvSpPr>
        <p:spPr>
          <a:xfrm>
            <a:off x="5004048" y="5018875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6931703" y="5018876"/>
            <a:ext cx="1714512" cy="7143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5013176"/>
            <a:ext cx="1545692" cy="7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Rectángulo"/>
          <p:cNvSpPr/>
          <p:nvPr/>
        </p:nvSpPr>
        <p:spPr>
          <a:xfrm>
            <a:off x="539552" y="5018875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467207" y="5018876"/>
            <a:ext cx="1714512" cy="7143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167" y="5024056"/>
            <a:ext cx="1533569" cy="7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U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1943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VA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HUE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VO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4500562" y="326214"/>
            <a:ext cx="0" cy="624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UVA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HUEVO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742955" y="3436245"/>
            <a:ext cx="428628" cy="842767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rot="16200000" flipH="1">
            <a:off x="2582351" y="3475334"/>
            <a:ext cx="357190" cy="764588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41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pic>
        <p:nvPicPr>
          <p:cNvPr id="29" name="28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0723" y="326214"/>
            <a:ext cx="1995859" cy="2062167"/>
          </a:xfrm>
          <a:prstGeom prst="rect">
            <a:avLst/>
          </a:prstGeom>
        </p:spPr>
      </p:pic>
      <p:pic>
        <p:nvPicPr>
          <p:cNvPr id="30" name="29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3489" y="327677"/>
            <a:ext cx="2205678" cy="2212518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539552" y="5018875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2467207" y="5018876"/>
            <a:ext cx="1714512" cy="7143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4375" y="5024056"/>
            <a:ext cx="1533569" cy="7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Rectángulo"/>
          <p:cNvSpPr/>
          <p:nvPr/>
        </p:nvSpPr>
        <p:spPr>
          <a:xfrm>
            <a:off x="4890273" y="5018875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6817928" y="5018876"/>
            <a:ext cx="1714512" cy="7143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024056"/>
            <a:ext cx="1569938" cy="7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409028" y="2630661"/>
            <a:ext cx="1928826" cy="1000131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PAVO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2714201" y="3649714"/>
            <a:ext cx="506286" cy="530245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>
            <a:off x="1584611" y="3585951"/>
            <a:ext cx="588708" cy="65777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944681" y="4243721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35" name="3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656" y="692696"/>
            <a:ext cx="2069594" cy="1922822"/>
          </a:xfrm>
          <a:prstGeom prst="rect">
            <a:avLst/>
          </a:prstGeom>
        </p:spPr>
      </p:pic>
      <p:cxnSp>
        <p:nvCxnSpPr>
          <p:cNvPr id="36" name="35 Conector recto"/>
          <p:cNvCxnSpPr/>
          <p:nvPr/>
        </p:nvCxnSpPr>
        <p:spPr>
          <a:xfrm>
            <a:off x="4500562" y="326214"/>
            <a:ext cx="0" cy="624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36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7512" y="805785"/>
            <a:ext cx="1471037" cy="1497746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5922316" y="2449112"/>
            <a:ext cx="1928826" cy="1000131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LLAVE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2900741" y="4266538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VO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43" name="42 Conector recto"/>
          <p:cNvCxnSpPr/>
          <p:nvPr/>
        </p:nvCxnSpPr>
        <p:spPr>
          <a:xfrm>
            <a:off x="7223169" y="3466219"/>
            <a:ext cx="627973" cy="853836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H="1">
            <a:off x="5859805" y="3450302"/>
            <a:ext cx="724789" cy="853836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7386795" y="4260227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VE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443506" y="4274543"/>
            <a:ext cx="928694" cy="78581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LLA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39552" y="5162891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2467207" y="5162892"/>
            <a:ext cx="1714512" cy="7143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004048" y="5171275"/>
            <a:ext cx="1714512" cy="7143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6931703" y="5171276"/>
            <a:ext cx="1714512" cy="7143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168072"/>
            <a:ext cx="1569938" cy="7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157192"/>
            <a:ext cx="1545692" cy="7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Los 6 tipos de licencias Creative Commons"/>
          <p:cNvPicPr>
            <a:picLocks noChangeAspect="1" noChangeArrowheads="1"/>
          </p:cNvPicPr>
          <p:nvPr/>
        </p:nvPicPr>
        <p:blipFill>
          <a:blip r:embed="rId2" cstate="print"/>
          <a:srcRect l="49773" b="67500"/>
          <a:stretch>
            <a:fillRect/>
          </a:stretch>
        </p:blipFill>
        <p:spPr bwMode="auto">
          <a:xfrm>
            <a:off x="857224" y="5863256"/>
            <a:ext cx="1928826" cy="68077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928926" y="572038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No se permite un uso comercial de la obra original ni de las posibles obras derivadas, la distribución de las cuales se debe hacer con una licencia igual a la que regula la obra original.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4929190" y="68340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Carolina López Hita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19" name="Picture 2" descr="Resultado de imagen de SOY VIS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018787"/>
            <a:ext cx="2357454" cy="2210413"/>
          </a:xfrm>
          <a:prstGeom prst="rect">
            <a:avLst/>
          </a:prstGeom>
          <a:noFill/>
        </p:spPr>
      </p:pic>
      <p:pic>
        <p:nvPicPr>
          <p:cNvPr id="20" name="Picture 2" descr="Ir a la página inic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161663"/>
            <a:ext cx="3205995" cy="71438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1000100" y="4090357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Autor pictogramas:</a:t>
            </a:r>
            <a:r>
              <a:rPr lang="es-ES" sz="1600" dirty="0" smtClean="0">
                <a:latin typeface="Calibri" pitchFamily="34" charset="0"/>
              </a:rPr>
              <a:t> Sergio Palao </a:t>
            </a:r>
          </a:p>
          <a:p>
            <a:r>
              <a:rPr lang="es-ES" sz="1600" b="1" dirty="0" smtClean="0">
                <a:latin typeface="Calibri" pitchFamily="34" charset="0"/>
              </a:rPr>
              <a:t>Procedencia:</a:t>
            </a:r>
            <a:r>
              <a:rPr lang="es-ES" sz="1600" dirty="0" smtClean="0">
                <a:latin typeface="Calibri" pitchFamily="34" charset="0"/>
              </a:rPr>
              <a:t> ARASAAC (http://arasaac.org) </a:t>
            </a:r>
            <a:r>
              <a:rPr lang="es-ES" sz="1600" b="1" dirty="0" smtClean="0">
                <a:latin typeface="Calibri" pitchFamily="34" charset="0"/>
              </a:rPr>
              <a:t>Licencia:</a:t>
            </a:r>
            <a:r>
              <a:rPr lang="es-ES" sz="1600" dirty="0" smtClean="0">
                <a:latin typeface="Calibri" pitchFamily="34" charset="0"/>
              </a:rPr>
              <a:t> CC (BY-NC-SA) </a:t>
            </a:r>
          </a:p>
          <a:p>
            <a:r>
              <a:rPr lang="es-ES" sz="1600" b="1" dirty="0" smtClean="0">
                <a:latin typeface="Calibri" pitchFamily="34" charset="0"/>
              </a:rPr>
              <a:t>Propiedad:</a:t>
            </a:r>
            <a:r>
              <a:rPr lang="es-ES" sz="1600" dirty="0" smtClean="0">
                <a:latin typeface="Calibri" pitchFamily="34" charset="0"/>
              </a:rPr>
              <a:t> Gobierno de Aragón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85786" y="620688"/>
            <a:ext cx="42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Fotografías posiciones fonemas.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85786" y="2348880"/>
            <a:ext cx="33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Fotos y pictogramas de :.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85786" y="1192192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Dibujos Gestos basados en </a:t>
            </a:r>
            <a:r>
              <a:rPr lang="es-ES" sz="2400" b="1" dirty="0" err="1" smtClean="0">
                <a:latin typeface="Calibri" pitchFamily="34" charset="0"/>
                <a:cs typeface="Arial" pitchFamily="34" charset="0"/>
              </a:rPr>
              <a:t>Monfort</a:t>
            </a:r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857224" y="169225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Laura Isabel Vallejo Muñoz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3235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123728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239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724128" y="47251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96336" y="473882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43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sp>
        <p:nvSpPr>
          <p:cNvPr id="30" name="29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8" cstate="print"/>
          <a:srcRect l="10672" r="7507" b="8118"/>
          <a:stretch>
            <a:fillRect/>
          </a:stretch>
        </p:blipFill>
        <p:spPr bwMode="auto">
          <a:xfrm>
            <a:off x="3672120" y="434477"/>
            <a:ext cx="1980000" cy="155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49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 redondeado"/>
          <p:cNvSpPr/>
          <p:nvPr/>
        </p:nvSpPr>
        <p:spPr>
          <a:xfrm>
            <a:off x="899592" y="2357212"/>
            <a:ext cx="7358114" cy="142876"/>
          </a:xfrm>
          <a:prstGeom prst="round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899592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2699792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Rectángulo"/>
          <p:cNvSpPr/>
          <p:nvPr/>
        </p:nvSpPr>
        <p:spPr>
          <a:xfrm flipH="1">
            <a:off x="4572000" y="234888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 flipH="1">
            <a:off x="6372200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 flipH="1">
            <a:off x="8172400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41968" y="4733679"/>
            <a:ext cx="127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68144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740352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23928" y="4725144"/>
            <a:ext cx="1292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6236" y="472514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32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pic>
        <p:nvPicPr>
          <p:cNvPr id="32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8" cstate="print"/>
          <a:srcRect l="10672" r="7507" b="8118"/>
          <a:stretch>
            <a:fillRect/>
          </a:stretch>
        </p:blipFill>
        <p:spPr bwMode="auto">
          <a:xfrm>
            <a:off x="3672120" y="434477"/>
            <a:ext cx="1980000" cy="155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40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 redondeado"/>
          <p:cNvSpPr/>
          <p:nvPr/>
        </p:nvSpPr>
        <p:spPr>
          <a:xfrm>
            <a:off x="899592" y="2357212"/>
            <a:ext cx="7358114" cy="142876"/>
          </a:xfrm>
          <a:prstGeom prst="round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 flipH="1">
            <a:off x="899592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 flipH="1">
            <a:off x="2699792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 flipH="1">
            <a:off x="4572000" y="234888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 flipH="1">
            <a:off x="6372200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Rectángulo"/>
          <p:cNvSpPr/>
          <p:nvPr/>
        </p:nvSpPr>
        <p:spPr>
          <a:xfrm flipH="1">
            <a:off x="8172400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38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pic>
        <p:nvPicPr>
          <p:cNvPr id="36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8" cstate="print"/>
          <a:srcRect l="10672" r="7507" b="8118"/>
          <a:stretch>
            <a:fillRect/>
          </a:stretch>
        </p:blipFill>
        <p:spPr bwMode="auto">
          <a:xfrm>
            <a:off x="3672120" y="434477"/>
            <a:ext cx="1980000" cy="155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44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 redondeado"/>
          <p:cNvSpPr/>
          <p:nvPr/>
        </p:nvSpPr>
        <p:spPr>
          <a:xfrm>
            <a:off x="899592" y="2357212"/>
            <a:ext cx="7358114" cy="142876"/>
          </a:xfrm>
          <a:prstGeom prst="round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 flipH="1">
            <a:off x="899592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 flipH="1">
            <a:off x="2699792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4572000" y="234888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6372200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flipH="1">
            <a:off x="8172400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26 Rectángulo"/>
          <p:cNvSpPr/>
          <p:nvPr/>
        </p:nvSpPr>
        <p:spPr>
          <a:xfrm>
            <a:off x="435530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69" name="27 Rectángulo"/>
          <p:cNvSpPr/>
          <p:nvPr/>
        </p:nvSpPr>
        <p:spPr>
          <a:xfrm>
            <a:off x="22757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0" name="28 Rectángulo"/>
          <p:cNvSpPr/>
          <p:nvPr/>
        </p:nvSpPr>
        <p:spPr>
          <a:xfrm>
            <a:off x="4067944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1" name="29 Rectángulo"/>
          <p:cNvSpPr/>
          <p:nvPr/>
        </p:nvSpPr>
        <p:spPr>
          <a:xfrm>
            <a:off x="5948132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2" name="30 Rectángulo"/>
          <p:cNvSpPr/>
          <p:nvPr/>
        </p:nvSpPr>
        <p:spPr>
          <a:xfrm>
            <a:off x="7820340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3" name="72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sp>
        <p:nvSpPr>
          <p:cNvPr id="29" name="26 Rectángulo"/>
          <p:cNvSpPr/>
          <p:nvPr/>
        </p:nvSpPr>
        <p:spPr>
          <a:xfrm>
            <a:off x="435530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3" name="27 Rectángulo"/>
          <p:cNvSpPr/>
          <p:nvPr/>
        </p:nvSpPr>
        <p:spPr>
          <a:xfrm>
            <a:off x="22757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4" name="28 Rectángulo"/>
          <p:cNvSpPr/>
          <p:nvPr/>
        </p:nvSpPr>
        <p:spPr>
          <a:xfrm>
            <a:off x="4067944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5" name="29 Rectángulo"/>
          <p:cNvSpPr/>
          <p:nvPr/>
        </p:nvSpPr>
        <p:spPr>
          <a:xfrm>
            <a:off x="5948132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" name="30 Rectángulo"/>
          <p:cNvSpPr/>
          <p:nvPr/>
        </p:nvSpPr>
        <p:spPr>
          <a:xfrm>
            <a:off x="7820340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" name="36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8" cstate="print"/>
          <a:srcRect l="10672" r="7507" b="8118"/>
          <a:stretch>
            <a:fillRect/>
          </a:stretch>
        </p:blipFill>
        <p:spPr bwMode="auto">
          <a:xfrm>
            <a:off x="3672120" y="434477"/>
            <a:ext cx="1980000" cy="155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50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 redondeado"/>
          <p:cNvSpPr/>
          <p:nvPr/>
        </p:nvSpPr>
        <p:spPr>
          <a:xfrm>
            <a:off x="899592" y="2357212"/>
            <a:ext cx="7358114" cy="142876"/>
          </a:xfrm>
          <a:prstGeom prst="round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99592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Rectángulo"/>
          <p:cNvSpPr/>
          <p:nvPr/>
        </p:nvSpPr>
        <p:spPr>
          <a:xfrm flipH="1">
            <a:off x="2699792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 flipH="1">
            <a:off x="4572000" y="234888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Rectángulo"/>
          <p:cNvSpPr/>
          <p:nvPr/>
        </p:nvSpPr>
        <p:spPr>
          <a:xfrm flipH="1">
            <a:off x="6372200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 flipH="1">
            <a:off x="8172400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32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pic>
        <p:nvPicPr>
          <p:cNvPr id="31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8" cstate="print"/>
          <a:srcRect l="10672" r="7507" b="8118"/>
          <a:stretch>
            <a:fillRect/>
          </a:stretch>
        </p:blipFill>
        <p:spPr bwMode="auto">
          <a:xfrm>
            <a:off x="3672120" y="434477"/>
            <a:ext cx="1980000" cy="155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38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 redondeado"/>
          <p:cNvSpPr/>
          <p:nvPr/>
        </p:nvSpPr>
        <p:spPr>
          <a:xfrm>
            <a:off x="899592" y="2357212"/>
            <a:ext cx="7358114" cy="142876"/>
          </a:xfrm>
          <a:prstGeom prst="round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 flipH="1">
            <a:off x="899592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 flipH="1">
            <a:off x="2699792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 flipH="1">
            <a:off x="4572000" y="234888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 flipH="1">
            <a:off x="6372200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 flipH="1">
            <a:off x="8172400" y="2357430"/>
            <a:ext cx="138673" cy="500066"/>
          </a:xfrm>
          <a:prstGeom prst="rect">
            <a:avLst/>
          </a:prstGeom>
          <a:solidFill>
            <a:srgbClr val="E0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26 Rectángulo"/>
          <p:cNvSpPr/>
          <p:nvPr/>
        </p:nvSpPr>
        <p:spPr>
          <a:xfrm>
            <a:off x="435530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49" name="27 Rectángulo"/>
          <p:cNvSpPr/>
          <p:nvPr/>
        </p:nvSpPr>
        <p:spPr>
          <a:xfrm>
            <a:off x="22757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50" name="28 Rectángulo"/>
          <p:cNvSpPr/>
          <p:nvPr/>
        </p:nvSpPr>
        <p:spPr>
          <a:xfrm>
            <a:off x="4067944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51" name="29 Rectángulo"/>
          <p:cNvSpPr/>
          <p:nvPr/>
        </p:nvSpPr>
        <p:spPr>
          <a:xfrm>
            <a:off x="5948132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52" name="30 Rectángulo"/>
          <p:cNvSpPr/>
          <p:nvPr/>
        </p:nvSpPr>
        <p:spPr>
          <a:xfrm>
            <a:off x="7820340" y="480456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53" name="52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 t="19370"/>
          <a:stretch>
            <a:fillRect/>
          </a:stretch>
        </p:blipFill>
        <p:spPr bwMode="auto">
          <a:xfrm>
            <a:off x="7858148" y="0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5" name="54 CuadroTexto"/>
          <p:cNvSpPr txBox="1"/>
          <p:nvPr/>
        </p:nvSpPr>
        <p:spPr>
          <a:xfrm>
            <a:off x="5151767" y="6300028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pic>
        <p:nvPicPr>
          <p:cNvPr id="43" name="Picture 2" descr="C:\Program Files (x86)\Picto Selector\png\ARASAAC Symbol Set\82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714380" cy="642942"/>
          </a:xfrm>
          <a:prstGeom prst="rect">
            <a:avLst/>
          </a:prstGeom>
          <a:noFill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85728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5" cstate="print"/>
          <a:srcRect t="4074" b="3476"/>
          <a:stretch>
            <a:fillRect/>
          </a:stretch>
        </p:blipFill>
        <p:spPr bwMode="auto">
          <a:xfrm>
            <a:off x="2051720" y="5445224"/>
            <a:ext cx="1342800" cy="108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1" y="1628801"/>
            <a:ext cx="1342800" cy="1079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8049" t="16298" r="7099" b="6208"/>
          <a:stretch>
            <a:fillRect/>
          </a:stretch>
        </p:blipFill>
        <p:spPr bwMode="auto">
          <a:xfrm>
            <a:off x="2051720" y="2924944"/>
            <a:ext cx="1342800" cy="1112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8" cstate="print"/>
          <a:srcRect l="-344" t="13121" r="-1833" b="5300"/>
          <a:stretch>
            <a:fillRect/>
          </a:stretch>
        </p:blipFill>
        <p:spPr bwMode="auto">
          <a:xfrm>
            <a:off x="2051721" y="404664"/>
            <a:ext cx="134196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9" descr="C:\Users\Usuario\Downloads\A (1).jpg"/>
          <p:cNvPicPr>
            <a:picLocks noChangeAspect="1" noChangeArrowheads="1"/>
          </p:cNvPicPr>
          <p:nvPr/>
        </p:nvPicPr>
        <p:blipFill>
          <a:blip r:embed="rId9" cstate="print"/>
          <a:srcRect t="4762"/>
          <a:stretch>
            <a:fillRect/>
          </a:stretch>
        </p:blipFill>
        <p:spPr bwMode="auto">
          <a:xfrm>
            <a:off x="2051721" y="4149080"/>
            <a:ext cx="1342800" cy="111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10" cstate="print"/>
          <a:srcRect l="10672" r="7507" b="8118"/>
          <a:stretch>
            <a:fillRect/>
          </a:stretch>
        </p:blipFill>
        <p:spPr bwMode="auto">
          <a:xfrm>
            <a:off x="408292" y="2951612"/>
            <a:ext cx="1319514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59 Elipse"/>
          <p:cNvSpPr/>
          <p:nvPr/>
        </p:nvSpPr>
        <p:spPr>
          <a:xfrm>
            <a:off x="3571868" y="1104288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Elipse"/>
          <p:cNvSpPr/>
          <p:nvPr/>
        </p:nvSpPr>
        <p:spPr>
          <a:xfrm>
            <a:off x="3571868" y="2247296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Elipse"/>
          <p:cNvSpPr/>
          <p:nvPr/>
        </p:nvSpPr>
        <p:spPr>
          <a:xfrm>
            <a:off x="3565028" y="3390304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Elipse"/>
          <p:cNvSpPr/>
          <p:nvPr/>
        </p:nvSpPr>
        <p:spPr>
          <a:xfrm>
            <a:off x="3571868" y="4604750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Elipse"/>
          <p:cNvSpPr/>
          <p:nvPr/>
        </p:nvSpPr>
        <p:spPr>
          <a:xfrm>
            <a:off x="3565028" y="5604882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Elipse"/>
          <p:cNvSpPr/>
          <p:nvPr/>
        </p:nvSpPr>
        <p:spPr>
          <a:xfrm>
            <a:off x="6572264" y="5890634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Elipse"/>
          <p:cNvSpPr/>
          <p:nvPr/>
        </p:nvSpPr>
        <p:spPr>
          <a:xfrm>
            <a:off x="6588224" y="4747626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Elipse"/>
          <p:cNvSpPr/>
          <p:nvPr/>
        </p:nvSpPr>
        <p:spPr>
          <a:xfrm>
            <a:off x="6588224" y="3574156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Elipse"/>
          <p:cNvSpPr/>
          <p:nvPr/>
        </p:nvSpPr>
        <p:spPr>
          <a:xfrm>
            <a:off x="6588224" y="2461610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Elipse"/>
          <p:cNvSpPr/>
          <p:nvPr/>
        </p:nvSpPr>
        <p:spPr>
          <a:xfrm>
            <a:off x="6572264" y="1461478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0" name="69 Conector recto"/>
          <p:cNvCxnSpPr>
            <a:stCxn id="63" idx="1"/>
            <a:endCxn id="67" idx="2"/>
          </p:cNvCxnSpPr>
          <p:nvPr/>
        </p:nvCxnSpPr>
        <p:spPr>
          <a:xfrm flipV="1">
            <a:off x="3592792" y="3645594"/>
            <a:ext cx="2995432" cy="9800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Rectángulo"/>
          <p:cNvSpPr/>
          <p:nvPr/>
        </p:nvSpPr>
        <p:spPr>
          <a:xfrm>
            <a:off x="6856265" y="3153742"/>
            <a:ext cx="110011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6876256" y="5301208"/>
            <a:ext cx="100811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6887908" y="2073622"/>
            <a:ext cx="106846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6849662" y="1032850"/>
            <a:ext cx="104797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6858926" y="4293096"/>
            <a:ext cx="104547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7" name="76 Rectángulo"/>
          <p:cNvSpPr/>
          <p:nvPr/>
        </p:nvSpPr>
        <p:spPr>
          <a:xfrm>
            <a:off x="6873250" y="1032850"/>
            <a:ext cx="101111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6876256" y="2073622"/>
            <a:ext cx="101111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6876256" y="3153742"/>
            <a:ext cx="101111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6876256" y="4233862"/>
            <a:ext cx="101111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1" name="80 Rectángulo"/>
          <p:cNvSpPr/>
          <p:nvPr/>
        </p:nvSpPr>
        <p:spPr>
          <a:xfrm>
            <a:off x="6876256" y="5313982"/>
            <a:ext cx="101111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55 CuadroTexto"/>
          <p:cNvSpPr txBox="1"/>
          <p:nvPr/>
        </p:nvSpPr>
        <p:spPr>
          <a:xfrm>
            <a:off x="5715008" y="6215082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Mª Soledad  Jiménez  Urbano</a:t>
            </a:r>
          </a:p>
        </p:txBody>
      </p:sp>
      <p:sp>
        <p:nvSpPr>
          <p:cNvPr id="31" name="30 Flecha derecha"/>
          <p:cNvSpPr/>
          <p:nvPr/>
        </p:nvSpPr>
        <p:spPr>
          <a:xfrm>
            <a:off x="3929058" y="98598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Flecha derecha"/>
          <p:cNvSpPr/>
          <p:nvPr/>
        </p:nvSpPr>
        <p:spPr>
          <a:xfrm>
            <a:off x="3929058" y="98598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E0A3FF"/>
          </a:solidFill>
          <a:ln>
            <a:solidFill>
              <a:srgbClr val="E0A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3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01520" y="4979264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55776" y="3573016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805131"/>
            <a:ext cx="1080118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371046" y="805131"/>
            <a:ext cx="10995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2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371045" y="2192284"/>
            <a:ext cx="10995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3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7" cstate="print"/>
          <a:srcRect l="10672" r="7507" b="8118"/>
          <a:stretch>
            <a:fillRect/>
          </a:stretch>
        </p:blipFill>
        <p:spPr bwMode="auto">
          <a:xfrm>
            <a:off x="1400739" y="3576496"/>
            <a:ext cx="109959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4" name="Picture 2" descr="E:\NUEVO MATERIAL 2017-2018\Bocas Caro acabadas\B.jpg"/>
          <p:cNvPicPr>
            <a:picLocks noChangeAspect="1" noChangeArrowheads="1"/>
          </p:cNvPicPr>
          <p:nvPr/>
        </p:nvPicPr>
        <p:blipFill>
          <a:blip r:embed="rId8" cstate="print"/>
          <a:srcRect l="10672" r="7507" b="8118"/>
          <a:stretch>
            <a:fillRect/>
          </a:stretch>
        </p:blipFill>
        <p:spPr bwMode="auto">
          <a:xfrm>
            <a:off x="1384418" y="4990210"/>
            <a:ext cx="1086222" cy="889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6" name="75 Rectángulo"/>
          <p:cNvSpPr/>
          <p:nvPr/>
        </p:nvSpPr>
        <p:spPr>
          <a:xfrm>
            <a:off x="1279582" y="60599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1259632" y="343869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1279582" y="480684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9" name="78 Conector recto"/>
          <p:cNvCxnSpPr/>
          <p:nvPr/>
        </p:nvCxnSpPr>
        <p:spPr>
          <a:xfrm>
            <a:off x="4572000" y="184323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/>
          <a:srcRect t="19370"/>
          <a:stretch>
            <a:fillRect/>
          </a:stretch>
        </p:blipFill>
        <p:spPr bwMode="auto">
          <a:xfrm>
            <a:off x="7715272" y="357166"/>
            <a:ext cx="1063540" cy="1283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158</Words>
  <Application>Microsoft Office PowerPoint</Application>
  <PresentationFormat>Presentación en pantalla (4:3)</PresentationFormat>
  <Paragraphs>58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BELINDA HARO CASTILLA</cp:lastModifiedBy>
  <cp:revision>71</cp:revision>
  <dcterms:created xsi:type="dcterms:W3CDTF">2017-11-19T11:47:56Z</dcterms:created>
  <dcterms:modified xsi:type="dcterms:W3CDTF">2018-01-28T17:06:32Z</dcterms:modified>
</cp:coreProperties>
</file>