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6" r:id="rId11"/>
    <p:sldId id="268" r:id="rId12"/>
    <p:sldId id="267" r:id="rId13"/>
    <p:sldId id="269" r:id="rId14"/>
    <p:sldId id="259" r:id="rId15"/>
    <p:sldId id="272" r:id="rId16"/>
    <p:sldId id="275" r:id="rId17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ED894-0838-40E5-856B-E614E527F1E0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1BFD3-9340-44D9-82AA-7ED13C9CC4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BFD3-9340-44D9-82AA-7ED13C9CC4F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BFD3-9340-44D9-82AA-7ED13C9CC4F1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BFD3-9340-44D9-82AA-7ED13C9CC4F1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9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5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3.png"/><Relationship Id="rId4" Type="http://schemas.openxmlformats.org/officeDocument/2006/relationships/image" Target="../media/image17.jpe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615619" y="500042"/>
            <a:ext cx="7900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/>
              </a:rPr>
              <a:t>FONEMA /R/: introducción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10409" y="2939245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5FE1D178-1C88-45B6-95B8-67BF8E654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8392"/>
          <a:stretch>
            <a:fillRect/>
          </a:stretch>
        </p:blipFill>
        <p:spPr bwMode="auto">
          <a:xfrm>
            <a:off x="2356297" y="1873056"/>
            <a:ext cx="2430016" cy="1955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58F3198-8955-40A3-9F0A-FC712EAFC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1712479"/>
            <a:ext cx="1886386" cy="2222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70E62CA-7E2F-47A1-8562-E4A6255E1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023" y="3934797"/>
            <a:ext cx="6202579" cy="25606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3929058" y="928670"/>
            <a:ext cx="500066" cy="4286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285852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285852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285852" y="342900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285852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Flecha derecha"/>
          <p:cNvSpPr/>
          <p:nvPr/>
        </p:nvSpPr>
        <p:spPr>
          <a:xfrm>
            <a:off x="3929058" y="928670"/>
            <a:ext cx="500066" cy="4286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1285852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Rectángulo"/>
          <p:cNvSpPr/>
          <p:nvPr/>
        </p:nvSpPr>
        <p:spPr>
          <a:xfrm>
            <a:off x="1285852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>
            <a:off x="1285852" y="3429000"/>
            <a:ext cx="2500330" cy="119698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>
            <a:off x="1285852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6" name="65 Conector recto"/>
          <p:cNvCxnSpPr/>
          <p:nvPr/>
        </p:nvCxnSpPr>
        <p:spPr>
          <a:xfrm>
            <a:off x="4572000" y="178592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4572000" y="314324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4572000" y="457200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4572000" y="600076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555776" y="5013176"/>
            <a:ext cx="111830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204864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2555776" y="3573016"/>
            <a:ext cx="111830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55776" y="692696"/>
            <a:ext cx="1119600" cy="93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43E24B34-A27A-4991-B53A-38F9C377C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8392"/>
          <a:stretch>
            <a:fillRect/>
          </a:stretch>
        </p:blipFill>
        <p:spPr bwMode="auto">
          <a:xfrm>
            <a:off x="1356895" y="676972"/>
            <a:ext cx="1159093" cy="93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174957F9-07BB-4475-896D-8C6000DD8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8392"/>
          <a:stretch>
            <a:fillRect/>
          </a:stretch>
        </p:blipFill>
        <p:spPr bwMode="auto">
          <a:xfrm>
            <a:off x="1338027" y="2204864"/>
            <a:ext cx="1159093" cy="907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A02E0C7B-BF31-4226-B1E3-474AF7A7F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8392"/>
          <a:stretch>
            <a:fillRect/>
          </a:stretch>
        </p:blipFill>
        <p:spPr bwMode="auto">
          <a:xfrm>
            <a:off x="1356895" y="3546513"/>
            <a:ext cx="1159093" cy="926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C3C4986F-D3A0-4636-AD8E-D6540234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8392"/>
          <a:stretch>
            <a:fillRect/>
          </a:stretch>
        </p:blipFill>
        <p:spPr bwMode="auto">
          <a:xfrm>
            <a:off x="1356895" y="4996727"/>
            <a:ext cx="1159093" cy="916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31A6897E-1727-4476-9716-122733D5C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75471" y="48431"/>
            <a:ext cx="1096984" cy="1292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E7807E72-3D8A-4ABF-ACD0-F0DB429C8479}"/>
              </a:ext>
            </a:extLst>
          </p:cNvPr>
          <p:cNvSpPr/>
          <p:nvPr/>
        </p:nvSpPr>
        <p:spPr>
          <a:xfrm>
            <a:off x="5802512" y="6242625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>
                <a:solidFill>
                  <a:prstClr val="black">
                    <a:lumMod val="50000"/>
                    <a:lumOff val="50000"/>
                  </a:prstClr>
                </a:solidFill>
                <a:latin typeface="Berlin Sans FB Demi" pitchFamily="34" charset="0"/>
              </a:rPr>
              <a:t>María Sierra Parias Herrero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3929058" y="857232"/>
            <a:ext cx="500066" cy="4286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285852" y="50004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3929058" y="2285992"/>
            <a:ext cx="500066" cy="4286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285852" y="192880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3929058" y="3714752"/>
            <a:ext cx="500066" cy="4286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285852" y="335756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3929058" y="5143512"/>
            <a:ext cx="500066" cy="4286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285852" y="478632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19 Conector recto"/>
          <p:cNvCxnSpPr/>
          <p:nvPr/>
        </p:nvCxnSpPr>
        <p:spPr>
          <a:xfrm>
            <a:off x="4572000" y="1714488"/>
            <a:ext cx="1571636" cy="1588"/>
          </a:xfrm>
          <a:prstGeom prst="lin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572000" y="3071810"/>
            <a:ext cx="1571636" cy="1588"/>
          </a:xfrm>
          <a:prstGeom prst="lin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2000" y="4500570"/>
            <a:ext cx="1571636" cy="1588"/>
          </a:xfrm>
          <a:prstGeom prst="lin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572000" y="5929330"/>
            <a:ext cx="1571636" cy="1588"/>
          </a:xfrm>
          <a:prstGeom prst="lin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0834" y="2097224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2571597" y="627168"/>
            <a:ext cx="1159179" cy="93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2598155" y="3511947"/>
            <a:ext cx="1085974" cy="926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55775" y="4924720"/>
            <a:ext cx="1139341" cy="949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E2C1462D-F5F5-4CD3-A9BA-6754E5766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8392"/>
          <a:stretch>
            <a:fillRect/>
          </a:stretch>
        </p:blipFill>
        <p:spPr bwMode="auto">
          <a:xfrm>
            <a:off x="1396682" y="640817"/>
            <a:ext cx="1159093" cy="93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30F042C4-FCCF-43E6-BBCE-58852575E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8392"/>
          <a:stretch>
            <a:fillRect/>
          </a:stretch>
        </p:blipFill>
        <p:spPr bwMode="auto">
          <a:xfrm>
            <a:off x="1370051" y="2099392"/>
            <a:ext cx="1159093" cy="889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84074F98-4528-4BA3-8CF9-BDC67B6A1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8392"/>
          <a:stretch>
            <a:fillRect/>
          </a:stretch>
        </p:blipFill>
        <p:spPr bwMode="auto">
          <a:xfrm>
            <a:off x="1367624" y="3511947"/>
            <a:ext cx="1159093" cy="926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427EDF06-E873-4BF0-808C-BF7C6AD6A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8392"/>
          <a:stretch>
            <a:fillRect/>
          </a:stretch>
        </p:blipFill>
        <p:spPr bwMode="auto">
          <a:xfrm>
            <a:off x="1359217" y="4924721"/>
            <a:ext cx="1159093" cy="949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41A9D830-2558-4631-AA9F-E7F611A47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75471" y="48431"/>
            <a:ext cx="1096984" cy="1292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E6EDFE7D-1A1D-48D0-AC21-5579BF026A47}"/>
              </a:ext>
            </a:extLst>
          </p:cNvPr>
          <p:cNvSpPr/>
          <p:nvPr/>
        </p:nvSpPr>
        <p:spPr>
          <a:xfrm>
            <a:off x="5802512" y="6242625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>
                <a:solidFill>
                  <a:prstClr val="black">
                    <a:lumMod val="50000"/>
                    <a:lumOff val="50000"/>
                  </a:prstClr>
                </a:solidFill>
                <a:latin typeface="Berlin Sans FB Demi" pitchFamily="34" charset="0"/>
              </a:rPr>
              <a:t>María Sierra Parias Herrero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4071934" y="928670"/>
            <a:ext cx="500066" cy="4286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428728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4071934" y="2357430"/>
            <a:ext cx="500066" cy="4286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428728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4071934" y="3786190"/>
            <a:ext cx="500066" cy="4286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428728" y="342900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4071934" y="5214950"/>
            <a:ext cx="500066" cy="4286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428728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21 Conector recto"/>
          <p:cNvCxnSpPr/>
          <p:nvPr/>
        </p:nvCxnSpPr>
        <p:spPr>
          <a:xfrm>
            <a:off x="4572000" y="171448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2000" y="307181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572000" y="450057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4572000" y="592933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357958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700288" y="721791"/>
            <a:ext cx="1118301" cy="932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204864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2716348" y="3588756"/>
            <a:ext cx="1085974" cy="926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716348" y="5005695"/>
            <a:ext cx="1119600" cy="949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C84157D3-7D7D-4501-A86D-1A7A10D0D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8392"/>
          <a:stretch>
            <a:fillRect/>
          </a:stretch>
        </p:blipFill>
        <p:spPr bwMode="auto">
          <a:xfrm>
            <a:off x="1540699" y="721791"/>
            <a:ext cx="1159093" cy="93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45420384-4127-4D3D-85AC-A0562E0CC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8392"/>
          <a:stretch>
            <a:fillRect/>
          </a:stretch>
        </p:blipFill>
        <p:spPr bwMode="auto">
          <a:xfrm>
            <a:off x="1514068" y="2180492"/>
            <a:ext cx="1159093" cy="924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06AE90D6-44F3-4085-8932-ECD91ADB4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8392"/>
          <a:stretch>
            <a:fillRect/>
          </a:stretch>
        </p:blipFill>
        <p:spPr bwMode="auto">
          <a:xfrm>
            <a:off x="1511641" y="3592921"/>
            <a:ext cx="1159093" cy="926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5A7767E4-E414-406C-8107-03C3FC044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8392"/>
          <a:stretch>
            <a:fillRect/>
          </a:stretch>
        </p:blipFill>
        <p:spPr bwMode="auto">
          <a:xfrm>
            <a:off x="1503234" y="5005695"/>
            <a:ext cx="1159093" cy="949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D40C78E5-7B61-4095-83D5-C950C1A1B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75471" y="48431"/>
            <a:ext cx="1096984" cy="1292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4D4BA922-01AC-4030-8FE2-80B23E897435}"/>
              </a:ext>
            </a:extLst>
          </p:cNvPr>
          <p:cNvSpPr/>
          <p:nvPr/>
        </p:nvSpPr>
        <p:spPr>
          <a:xfrm>
            <a:off x="5802512" y="6242625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>
                <a:solidFill>
                  <a:prstClr val="black">
                    <a:lumMod val="50000"/>
                    <a:lumOff val="50000"/>
                  </a:prstClr>
                </a:solidFill>
                <a:latin typeface="Berlin Sans FB Demi" pitchFamily="34" charset="0"/>
              </a:rPr>
              <a:t>María Sierra Parias Herrero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4071934" y="714356"/>
            <a:ext cx="500066" cy="4286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428728" y="357166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4071934" y="2143116"/>
            <a:ext cx="500066" cy="4286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428728" y="1785926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4071934" y="3571876"/>
            <a:ext cx="500066" cy="4286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428728" y="3214686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4071934" y="5000636"/>
            <a:ext cx="500066" cy="4286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428728" y="4643446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19 Conector recto"/>
          <p:cNvCxnSpPr/>
          <p:nvPr/>
        </p:nvCxnSpPr>
        <p:spPr>
          <a:xfrm>
            <a:off x="4572000" y="1500174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572000" y="285749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2000" y="428625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572000" y="571501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722657" y="4800659"/>
            <a:ext cx="111830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2722655" y="509568"/>
            <a:ext cx="1118303" cy="919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2722529" y="1940508"/>
            <a:ext cx="108597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722529" y="3341104"/>
            <a:ext cx="1119600" cy="93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5257E1D0-2672-4975-A6C6-045C5F7B4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8392"/>
          <a:stretch>
            <a:fillRect/>
          </a:stretch>
        </p:blipFill>
        <p:spPr bwMode="auto">
          <a:xfrm>
            <a:off x="1510440" y="509568"/>
            <a:ext cx="1158438" cy="932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CA600402-2DC9-4DDC-B490-BAB03782B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8392"/>
          <a:stretch>
            <a:fillRect/>
          </a:stretch>
        </p:blipFill>
        <p:spPr bwMode="auto">
          <a:xfrm>
            <a:off x="1523756" y="1928802"/>
            <a:ext cx="1131807" cy="902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93D52A2A-F4C5-4085-A924-F3297AEB4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8392"/>
          <a:stretch>
            <a:fillRect/>
          </a:stretch>
        </p:blipFill>
        <p:spPr bwMode="auto">
          <a:xfrm>
            <a:off x="1505910" y="3341104"/>
            <a:ext cx="1167500" cy="933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CDE0B25F-6157-43B4-97B8-D21B368E8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8392"/>
          <a:stretch>
            <a:fillRect/>
          </a:stretch>
        </p:blipFill>
        <p:spPr bwMode="auto">
          <a:xfrm>
            <a:off x="1510114" y="4793472"/>
            <a:ext cx="1159093" cy="907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FF017010-6640-44F1-9A57-83DBAEB25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75471" y="48431"/>
            <a:ext cx="1096984" cy="1292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A675F34C-E246-4009-AB8B-DB3E1935EBA4}"/>
              </a:ext>
            </a:extLst>
          </p:cNvPr>
          <p:cNvSpPr/>
          <p:nvPr/>
        </p:nvSpPr>
        <p:spPr>
          <a:xfrm>
            <a:off x="5802512" y="6242625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>
                <a:solidFill>
                  <a:prstClr val="black">
                    <a:lumMod val="50000"/>
                    <a:lumOff val="50000"/>
                  </a:prstClr>
                </a:solidFill>
                <a:latin typeface="Berlin Sans FB Demi" pitchFamily="34" charset="0"/>
              </a:rPr>
              <a:t>María Sierra Parias Herrero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26 Conector recto"/>
          <p:cNvCxnSpPr/>
          <p:nvPr/>
        </p:nvCxnSpPr>
        <p:spPr>
          <a:xfrm rot="5400000">
            <a:off x="1358084" y="3428206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B9DD723D-2771-44DC-96ED-BEEFDFF72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5471" y="48431"/>
            <a:ext cx="1096984" cy="1292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87D42C69-6FC3-4335-B65B-A749DE646071}"/>
              </a:ext>
            </a:extLst>
          </p:cNvPr>
          <p:cNvSpPr/>
          <p:nvPr/>
        </p:nvSpPr>
        <p:spPr>
          <a:xfrm>
            <a:off x="5802512" y="6242625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>
                <a:solidFill>
                  <a:prstClr val="black">
                    <a:lumMod val="50000"/>
                    <a:lumOff val="50000"/>
                  </a:prstClr>
                </a:solidFill>
                <a:latin typeface="Berlin Sans FB Demi" pitchFamily="34" charset="0"/>
              </a:rPr>
              <a:t>María Sierra Parias Herrero</a:t>
            </a:r>
          </a:p>
        </p:txBody>
      </p:sp>
      <p:sp>
        <p:nvSpPr>
          <p:cNvPr id="34" name="11 Rectángulo">
            <a:extLst>
              <a:ext uri="{FF2B5EF4-FFF2-40B4-BE49-F238E27FC236}">
                <a16:creationId xmlns:a16="http://schemas.microsoft.com/office/drawing/2014/main" id="{0E5EA58D-EE5A-497C-B7DA-CA8FDE36C2D0}"/>
              </a:ext>
            </a:extLst>
          </p:cNvPr>
          <p:cNvSpPr/>
          <p:nvPr/>
        </p:nvSpPr>
        <p:spPr>
          <a:xfrm>
            <a:off x="1071538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PE</a:t>
            </a:r>
          </a:p>
        </p:txBody>
      </p:sp>
      <p:sp>
        <p:nvSpPr>
          <p:cNvPr id="38" name="13 Rectángulo">
            <a:extLst>
              <a:ext uri="{FF2B5EF4-FFF2-40B4-BE49-F238E27FC236}">
                <a16:creationId xmlns:a16="http://schemas.microsoft.com/office/drawing/2014/main" id="{9BBD30AA-15DC-402B-8212-9DC50375493C}"/>
              </a:ext>
            </a:extLst>
          </p:cNvPr>
          <p:cNvSpPr/>
          <p:nvPr/>
        </p:nvSpPr>
        <p:spPr>
          <a:xfrm>
            <a:off x="2786050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RA</a:t>
            </a:r>
          </a:p>
        </p:txBody>
      </p:sp>
      <p:sp>
        <p:nvSpPr>
          <p:cNvPr id="40" name="22 Rectángulo">
            <a:extLst>
              <a:ext uri="{FF2B5EF4-FFF2-40B4-BE49-F238E27FC236}">
                <a16:creationId xmlns:a16="http://schemas.microsoft.com/office/drawing/2014/main" id="{EA6CE6BA-AF6E-4F3E-93D1-75833AD7504C}"/>
              </a:ext>
            </a:extLst>
          </p:cNvPr>
          <p:cNvSpPr/>
          <p:nvPr/>
        </p:nvSpPr>
        <p:spPr>
          <a:xfrm>
            <a:off x="6929454" y="4929198"/>
            <a:ext cx="1714512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23 Rectángulo">
            <a:extLst>
              <a:ext uri="{FF2B5EF4-FFF2-40B4-BE49-F238E27FC236}">
                <a16:creationId xmlns:a16="http://schemas.microsoft.com/office/drawing/2014/main" id="{65EF99B8-E96A-4994-A9B8-E97FF0CB32B7}"/>
              </a:ext>
            </a:extLst>
          </p:cNvPr>
          <p:cNvSpPr/>
          <p:nvPr/>
        </p:nvSpPr>
        <p:spPr>
          <a:xfrm>
            <a:off x="5357818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A</a:t>
            </a:r>
          </a:p>
        </p:txBody>
      </p:sp>
      <p:sp>
        <p:nvSpPr>
          <p:cNvPr id="43" name="24 Rectángulo">
            <a:extLst>
              <a:ext uri="{FF2B5EF4-FFF2-40B4-BE49-F238E27FC236}">
                <a16:creationId xmlns:a16="http://schemas.microsoft.com/office/drawing/2014/main" id="{BAF65EF8-B0F5-47CE-B58F-562238D08FE5}"/>
              </a:ext>
            </a:extLst>
          </p:cNvPr>
          <p:cNvSpPr/>
          <p:nvPr/>
        </p:nvSpPr>
        <p:spPr>
          <a:xfrm>
            <a:off x="7215206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RO</a:t>
            </a:r>
          </a:p>
        </p:txBody>
      </p:sp>
      <p:sp>
        <p:nvSpPr>
          <p:cNvPr id="44" name="28 Rectángulo">
            <a:extLst>
              <a:ext uri="{FF2B5EF4-FFF2-40B4-BE49-F238E27FC236}">
                <a16:creationId xmlns:a16="http://schemas.microsoft.com/office/drawing/2014/main" id="{73FE1DC2-A3F3-43D0-ACBF-D15857FE0E8D}"/>
              </a:ext>
            </a:extLst>
          </p:cNvPr>
          <p:cNvSpPr/>
          <p:nvPr/>
        </p:nvSpPr>
        <p:spPr>
          <a:xfrm>
            <a:off x="4929190" y="4929198"/>
            <a:ext cx="1714512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31 Rectángulo">
            <a:extLst>
              <a:ext uri="{FF2B5EF4-FFF2-40B4-BE49-F238E27FC236}">
                <a16:creationId xmlns:a16="http://schemas.microsoft.com/office/drawing/2014/main" id="{F0A90937-62B3-406C-970F-182C207710C4}"/>
              </a:ext>
            </a:extLst>
          </p:cNvPr>
          <p:cNvSpPr/>
          <p:nvPr/>
        </p:nvSpPr>
        <p:spPr>
          <a:xfrm>
            <a:off x="1571604" y="2857496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PERA</a:t>
            </a:r>
          </a:p>
        </p:txBody>
      </p:sp>
      <p:sp>
        <p:nvSpPr>
          <p:cNvPr id="47" name="32 Rectángulo">
            <a:extLst>
              <a:ext uri="{FF2B5EF4-FFF2-40B4-BE49-F238E27FC236}">
                <a16:creationId xmlns:a16="http://schemas.microsoft.com/office/drawing/2014/main" id="{A14549AD-5F07-473E-80A5-17D7140050E5}"/>
              </a:ext>
            </a:extLst>
          </p:cNvPr>
          <p:cNvSpPr/>
          <p:nvPr/>
        </p:nvSpPr>
        <p:spPr>
          <a:xfrm>
            <a:off x="5786446" y="2714620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ARO</a:t>
            </a:r>
          </a:p>
        </p:txBody>
      </p:sp>
      <p:cxnSp>
        <p:nvCxnSpPr>
          <p:cNvPr id="48" name="34 Conector recto">
            <a:extLst>
              <a:ext uri="{FF2B5EF4-FFF2-40B4-BE49-F238E27FC236}">
                <a16:creationId xmlns:a16="http://schemas.microsoft.com/office/drawing/2014/main" id="{DB37944A-C59F-4FDF-8C9B-92F4789D9953}"/>
              </a:ext>
            </a:extLst>
          </p:cNvPr>
          <p:cNvCxnSpPr>
            <a:stCxn id="46" idx="2"/>
            <a:endCxn id="34" idx="0"/>
          </p:cNvCxnSpPr>
          <p:nvPr/>
        </p:nvCxnSpPr>
        <p:spPr>
          <a:xfrm rot="5400000">
            <a:off x="1742955" y="3436245"/>
            <a:ext cx="428628" cy="842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36 Conector recto">
            <a:extLst>
              <a:ext uri="{FF2B5EF4-FFF2-40B4-BE49-F238E27FC236}">
                <a16:creationId xmlns:a16="http://schemas.microsoft.com/office/drawing/2014/main" id="{1C6143AB-74D4-4456-9870-4F70D6B3A812}"/>
              </a:ext>
            </a:extLst>
          </p:cNvPr>
          <p:cNvCxnSpPr>
            <a:stCxn id="46" idx="2"/>
          </p:cNvCxnSpPr>
          <p:nvPr/>
        </p:nvCxnSpPr>
        <p:spPr>
          <a:xfrm rot="16200000" flipH="1">
            <a:off x="2582351" y="3439615"/>
            <a:ext cx="357190" cy="764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38 Conector recto">
            <a:extLst>
              <a:ext uri="{FF2B5EF4-FFF2-40B4-BE49-F238E27FC236}">
                <a16:creationId xmlns:a16="http://schemas.microsoft.com/office/drawing/2014/main" id="{ADEB8881-BB02-45B9-AA0A-2DC6604500B8}"/>
              </a:ext>
            </a:extLst>
          </p:cNvPr>
          <p:cNvCxnSpPr>
            <a:stCxn id="47" idx="2"/>
            <a:endCxn id="42" idx="0"/>
          </p:cNvCxnSpPr>
          <p:nvPr/>
        </p:nvCxnSpPr>
        <p:spPr>
          <a:xfrm rot="5400000">
            <a:off x="5922078" y="3400526"/>
            <a:ext cx="571504" cy="77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40 Conector recto">
            <a:extLst>
              <a:ext uri="{FF2B5EF4-FFF2-40B4-BE49-F238E27FC236}">
                <a16:creationId xmlns:a16="http://schemas.microsoft.com/office/drawing/2014/main" id="{5726FC30-A33C-46DC-B5E5-7F0FAECC3043}"/>
              </a:ext>
            </a:extLst>
          </p:cNvPr>
          <p:cNvCxnSpPr>
            <a:stCxn id="47" idx="2"/>
            <a:endCxn id="43" idx="0"/>
          </p:cNvCxnSpPr>
          <p:nvPr/>
        </p:nvCxnSpPr>
        <p:spPr>
          <a:xfrm rot="16200000" flipH="1">
            <a:off x="6850771" y="3243160"/>
            <a:ext cx="571504" cy="1086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44 Rectángulo">
            <a:extLst>
              <a:ext uri="{FF2B5EF4-FFF2-40B4-BE49-F238E27FC236}">
                <a16:creationId xmlns:a16="http://schemas.microsoft.com/office/drawing/2014/main" id="{6BB4E088-F068-4601-945D-1E931EA1D786}"/>
              </a:ext>
            </a:extLst>
          </p:cNvPr>
          <p:cNvSpPr/>
          <p:nvPr/>
        </p:nvSpPr>
        <p:spPr>
          <a:xfrm>
            <a:off x="664172" y="5055069"/>
            <a:ext cx="1714512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48 Rectángulo">
            <a:extLst>
              <a:ext uri="{FF2B5EF4-FFF2-40B4-BE49-F238E27FC236}">
                <a16:creationId xmlns:a16="http://schemas.microsoft.com/office/drawing/2014/main" id="{488CACDC-A1C1-4DCB-9578-BB26F15AFBA1}"/>
              </a:ext>
            </a:extLst>
          </p:cNvPr>
          <p:cNvSpPr/>
          <p:nvPr/>
        </p:nvSpPr>
        <p:spPr>
          <a:xfrm>
            <a:off x="2591826" y="5055069"/>
            <a:ext cx="1714512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E59E88F1-A5E1-4959-8E46-FF906E69D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52" y="928670"/>
            <a:ext cx="1461198" cy="158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B2BE4DAA-1D3B-42A0-A24F-BDB523945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20" y="5069582"/>
            <a:ext cx="896423" cy="71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124DAA4C-F60F-45BF-8061-0A86981FF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1071546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2" descr="E:\NUEVO MATERIAL 2017-2018\Bocas Caro acabadas\O.jpg">
            <a:extLst>
              <a:ext uri="{FF2B5EF4-FFF2-40B4-BE49-F238E27FC236}">
                <a16:creationId xmlns:a16="http://schemas.microsoft.com/office/drawing/2014/main" id="{60ACD2A9-CFD9-41A0-A347-75F4B1718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-344" t="13121" r="-1833" b="5300"/>
          <a:stretch>
            <a:fillRect/>
          </a:stretch>
        </p:blipFill>
        <p:spPr bwMode="auto">
          <a:xfrm>
            <a:off x="7858148" y="5000636"/>
            <a:ext cx="658332" cy="555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F549AE3B-9A6C-42FE-8424-F54598AE4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t="8392"/>
          <a:stretch>
            <a:fillRect/>
          </a:stretch>
        </p:blipFill>
        <p:spPr bwMode="auto">
          <a:xfrm>
            <a:off x="2664436" y="5134571"/>
            <a:ext cx="778568" cy="555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8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CE2902F3-A600-4272-B6DD-6F4BA51FA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t="8392"/>
          <a:stretch>
            <a:fillRect/>
          </a:stretch>
        </p:blipFill>
        <p:spPr bwMode="auto">
          <a:xfrm>
            <a:off x="7040236" y="5000635"/>
            <a:ext cx="778568" cy="555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26 Conector recto"/>
          <p:cNvCxnSpPr/>
          <p:nvPr/>
        </p:nvCxnSpPr>
        <p:spPr>
          <a:xfrm rot="5400000">
            <a:off x="1358084" y="3428206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439791C9-8CFB-4B68-B7B5-B7B17FDE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5471" y="48431"/>
            <a:ext cx="1096984" cy="1292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4AA60B66-6FC8-4BA1-AED5-DE1E3802F5F5}"/>
              </a:ext>
            </a:extLst>
          </p:cNvPr>
          <p:cNvSpPr/>
          <p:nvPr/>
        </p:nvSpPr>
        <p:spPr>
          <a:xfrm>
            <a:off x="5802512" y="6242625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>
                <a:solidFill>
                  <a:prstClr val="black">
                    <a:lumMod val="50000"/>
                    <a:lumOff val="50000"/>
                  </a:prstClr>
                </a:solidFill>
                <a:latin typeface="Berlin Sans FB Demi" pitchFamily="34" charset="0"/>
              </a:rPr>
              <a:t>María Sierra Parias Herrero</a:t>
            </a:r>
          </a:p>
        </p:txBody>
      </p:sp>
      <p:sp>
        <p:nvSpPr>
          <p:cNvPr id="38" name="4 Rectángulo">
            <a:extLst>
              <a:ext uri="{FF2B5EF4-FFF2-40B4-BE49-F238E27FC236}">
                <a16:creationId xmlns:a16="http://schemas.microsoft.com/office/drawing/2014/main" id="{4757685C-7DAD-4054-9009-14AEE5C9598C}"/>
              </a:ext>
            </a:extLst>
          </p:cNvPr>
          <p:cNvSpPr/>
          <p:nvPr/>
        </p:nvSpPr>
        <p:spPr>
          <a:xfrm>
            <a:off x="500034" y="4929198"/>
            <a:ext cx="1714512" cy="68917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10 Rectángulo">
            <a:extLst>
              <a:ext uri="{FF2B5EF4-FFF2-40B4-BE49-F238E27FC236}">
                <a16:creationId xmlns:a16="http://schemas.microsoft.com/office/drawing/2014/main" id="{3A621629-A1CA-4191-9808-81718091BEFB}"/>
              </a:ext>
            </a:extLst>
          </p:cNvPr>
          <p:cNvSpPr/>
          <p:nvPr/>
        </p:nvSpPr>
        <p:spPr>
          <a:xfrm>
            <a:off x="2500298" y="4929198"/>
            <a:ext cx="1714512" cy="68917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11 Rectángulo">
            <a:extLst>
              <a:ext uri="{FF2B5EF4-FFF2-40B4-BE49-F238E27FC236}">
                <a16:creationId xmlns:a16="http://schemas.microsoft.com/office/drawing/2014/main" id="{CC16BEC0-3576-420D-B86E-48E406CB0E2A}"/>
              </a:ext>
            </a:extLst>
          </p:cNvPr>
          <p:cNvSpPr/>
          <p:nvPr/>
        </p:nvSpPr>
        <p:spPr>
          <a:xfrm>
            <a:off x="1071538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PU</a:t>
            </a:r>
          </a:p>
        </p:txBody>
      </p:sp>
      <p:sp>
        <p:nvSpPr>
          <p:cNvPr id="46" name="13 Rectángulo">
            <a:extLst>
              <a:ext uri="{FF2B5EF4-FFF2-40B4-BE49-F238E27FC236}">
                <a16:creationId xmlns:a16="http://schemas.microsoft.com/office/drawing/2014/main" id="{4201C984-929C-4B16-92BD-8120E4DDBF72}"/>
              </a:ext>
            </a:extLst>
          </p:cNvPr>
          <p:cNvSpPr/>
          <p:nvPr/>
        </p:nvSpPr>
        <p:spPr>
          <a:xfrm>
            <a:off x="2786050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RO</a:t>
            </a:r>
          </a:p>
        </p:txBody>
      </p:sp>
      <p:sp>
        <p:nvSpPr>
          <p:cNvPr id="47" name="23 Rectángulo">
            <a:extLst>
              <a:ext uri="{FF2B5EF4-FFF2-40B4-BE49-F238E27FC236}">
                <a16:creationId xmlns:a16="http://schemas.microsoft.com/office/drawing/2014/main" id="{CC7AA24E-40B6-4B41-A9CD-DDD324D89359}"/>
              </a:ext>
            </a:extLst>
          </p:cNvPr>
          <p:cNvSpPr/>
          <p:nvPr/>
        </p:nvSpPr>
        <p:spPr>
          <a:xfrm>
            <a:off x="5357818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CA</a:t>
            </a:r>
          </a:p>
        </p:txBody>
      </p:sp>
      <p:sp>
        <p:nvSpPr>
          <p:cNvPr id="48" name="24 Rectángulo">
            <a:extLst>
              <a:ext uri="{FF2B5EF4-FFF2-40B4-BE49-F238E27FC236}">
                <a16:creationId xmlns:a16="http://schemas.microsoft.com/office/drawing/2014/main" id="{F7F0461B-BB3C-48CF-8FE1-F344A1EA01D6}"/>
              </a:ext>
            </a:extLst>
          </p:cNvPr>
          <p:cNvSpPr/>
          <p:nvPr/>
        </p:nvSpPr>
        <p:spPr>
          <a:xfrm>
            <a:off x="7215206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RA</a:t>
            </a:r>
          </a:p>
        </p:txBody>
      </p:sp>
      <p:sp>
        <p:nvSpPr>
          <p:cNvPr id="49" name="28 Rectángulo">
            <a:extLst>
              <a:ext uri="{FF2B5EF4-FFF2-40B4-BE49-F238E27FC236}">
                <a16:creationId xmlns:a16="http://schemas.microsoft.com/office/drawing/2014/main" id="{C86548FE-8E11-49AB-BB58-FD47C1599D3C}"/>
              </a:ext>
            </a:extLst>
          </p:cNvPr>
          <p:cNvSpPr/>
          <p:nvPr/>
        </p:nvSpPr>
        <p:spPr>
          <a:xfrm>
            <a:off x="4878981" y="4929198"/>
            <a:ext cx="1714512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31 Rectángulo">
            <a:extLst>
              <a:ext uri="{FF2B5EF4-FFF2-40B4-BE49-F238E27FC236}">
                <a16:creationId xmlns:a16="http://schemas.microsoft.com/office/drawing/2014/main" id="{759EE81F-1C09-4C9C-AAF1-730856FA0376}"/>
              </a:ext>
            </a:extLst>
          </p:cNvPr>
          <p:cNvSpPr/>
          <p:nvPr/>
        </p:nvSpPr>
        <p:spPr>
          <a:xfrm>
            <a:off x="1571604" y="2857496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PURO</a:t>
            </a:r>
          </a:p>
        </p:txBody>
      </p:sp>
      <p:sp>
        <p:nvSpPr>
          <p:cNvPr id="51" name="32 Rectángulo">
            <a:extLst>
              <a:ext uri="{FF2B5EF4-FFF2-40B4-BE49-F238E27FC236}">
                <a16:creationId xmlns:a16="http://schemas.microsoft.com/office/drawing/2014/main" id="{6B1BF06C-552C-4453-98F4-5530CA3E7D4A}"/>
              </a:ext>
            </a:extLst>
          </p:cNvPr>
          <p:cNvSpPr/>
          <p:nvPr/>
        </p:nvSpPr>
        <p:spPr>
          <a:xfrm>
            <a:off x="5786446" y="2714620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CARA</a:t>
            </a:r>
          </a:p>
        </p:txBody>
      </p:sp>
      <p:cxnSp>
        <p:nvCxnSpPr>
          <p:cNvPr id="52" name="34 Conector recto">
            <a:extLst>
              <a:ext uri="{FF2B5EF4-FFF2-40B4-BE49-F238E27FC236}">
                <a16:creationId xmlns:a16="http://schemas.microsoft.com/office/drawing/2014/main" id="{404BA013-C810-4345-A269-384F4E7E167B}"/>
              </a:ext>
            </a:extLst>
          </p:cNvPr>
          <p:cNvCxnSpPr>
            <a:stCxn id="50" idx="2"/>
            <a:endCxn id="42" idx="0"/>
          </p:cNvCxnSpPr>
          <p:nvPr/>
        </p:nvCxnSpPr>
        <p:spPr>
          <a:xfrm rot="5400000">
            <a:off x="1742955" y="3436245"/>
            <a:ext cx="428628" cy="842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36 Conector recto">
            <a:extLst>
              <a:ext uri="{FF2B5EF4-FFF2-40B4-BE49-F238E27FC236}">
                <a16:creationId xmlns:a16="http://schemas.microsoft.com/office/drawing/2014/main" id="{A61A30D1-0CC6-48A2-9AA0-5B206A5BA3FF}"/>
              </a:ext>
            </a:extLst>
          </p:cNvPr>
          <p:cNvCxnSpPr>
            <a:stCxn id="50" idx="2"/>
          </p:cNvCxnSpPr>
          <p:nvPr/>
        </p:nvCxnSpPr>
        <p:spPr>
          <a:xfrm rot="16200000" flipH="1">
            <a:off x="2582351" y="3439615"/>
            <a:ext cx="357190" cy="764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38 Conector recto">
            <a:extLst>
              <a:ext uri="{FF2B5EF4-FFF2-40B4-BE49-F238E27FC236}">
                <a16:creationId xmlns:a16="http://schemas.microsoft.com/office/drawing/2014/main" id="{9F746453-FB81-451A-9B58-C9A7EC799C80}"/>
              </a:ext>
            </a:extLst>
          </p:cNvPr>
          <p:cNvCxnSpPr>
            <a:stCxn id="51" idx="2"/>
            <a:endCxn id="47" idx="0"/>
          </p:cNvCxnSpPr>
          <p:nvPr/>
        </p:nvCxnSpPr>
        <p:spPr>
          <a:xfrm rot="5400000">
            <a:off x="5922078" y="3400526"/>
            <a:ext cx="571504" cy="77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40 Conector recto">
            <a:extLst>
              <a:ext uri="{FF2B5EF4-FFF2-40B4-BE49-F238E27FC236}">
                <a16:creationId xmlns:a16="http://schemas.microsoft.com/office/drawing/2014/main" id="{EC65C7D2-0E9A-4DD8-BB2F-121672216A57}"/>
              </a:ext>
            </a:extLst>
          </p:cNvPr>
          <p:cNvCxnSpPr>
            <a:stCxn id="51" idx="2"/>
            <a:endCxn id="48" idx="0"/>
          </p:cNvCxnSpPr>
          <p:nvPr/>
        </p:nvCxnSpPr>
        <p:spPr>
          <a:xfrm rot="16200000" flipH="1">
            <a:off x="6850771" y="3243160"/>
            <a:ext cx="571504" cy="1086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>
            <a:extLst>
              <a:ext uri="{FF2B5EF4-FFF2-40B4-BE49-F238E27FC236}">
                <a16:creationId xmlns:a16="http://schemas.microsoft.com/office/drawing/2014/main" id="{A61DF3A2-986F-4A1D-98B8-79C4F2CF9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642918"/>
            <a:ext cx="19034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2" descr="Resultado de imagen de dibujos cara">
            <a:extLst>
              <a:ext uri="{FF2B5EF4-FFF2-40B4-BE49-F238E27FC236}">
                <a16:creationId xmlns:a16="http://schemas.microsoft.com/office/drawing/2014/main" id="{5829056C-B06D-4CFE-BBBC-60781CF3B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642918"/>
            <a:ext cx="1857373" cy="1928811"/>
          </a:xfrm>
          <a:prstGeom prst="rect">
            <a:avLst/>
          </a:prstGeom>
          <a:noFill/>
        </p:spPr>
      </p:pic>
      <p:sp>
        <p:nvSpPr>
          <p:cNvPr id="68" name="28 Rectángulo">
            <a:extLst>
              <a:ext uri="{FF2B5EF4-FFF2-40B4-BE49-F238E27FC236}">
                <a16:creationId xmlns:a16="http://schemas.microsoft.com/office/drawing/2014/main" id="{E7AAF994-D6D3-4E1A-BAAB-B439AA3CAD37}"/>
              </a:ext>
            </a:extLst>
          </p:cNvPr>
          <p:cNvSpPr/>
          <p:nvPr/>
        </p:nvSpPr>
        <p:spPr>
          <a:xfrm>
            <a:off x="6822297" y="4929198"/>
            <a:ext cx="1714512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9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72CA59CF-1851-45AD-8085-CC0448376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8392"/>
          <a:stretch>
            <a:fillRect/>
          </a:stretch>
        </p:blipFill>
        <p:spPr bwMode="auto">
          <a:xfrm>
            <a:off x="6917120" y="5008700"/>
            <a:ext cx="778568" cy="555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8757FFA7-9C4A-4360-92E3-9CAB9218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8392"/>
          <a:stretch>
            <a:fillRect/>
          </a:stretch>
        </p:blipFill>
        <p:spPr bwMode="auto">
          <a:xfrm>
            <a:off x="2578986" y="5008700"/>
            <a:ext cx="778568" cy="555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1E43230D-D781-43C6-A097-DC8824AE2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688" y="4942789"/>
            <a:ext cx="896423" cy="71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2" descr="E:\NUEVO MATERIAL 2017-2018\Bocas Caro acabadas\O.jpg">
            <a:extLst>
              <a:ext uri="{FF2B5EF4-FFF2-40B4-BE49-F238E27FC236}">
                <a16:creationId xmlns:a16="http://schemas.microsoft.com/office/drawing/2014/main" id="{7D850817-8A75-4706-B3E3-14DB858DD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-344" t="13121" r="-1833" b="5300"/>
          <a:stretch>
            <a:fillRect/>
          </a:stretch>
        </p:blipFill>
        <p:spPr bwMode="auto">
          <a:xfrm>
            <a:off x="3430262" y="5014241"/>
            <a:ext cx="658332" cy="555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88D3849D-0BB7-467B-AE03-D823C259F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5471" y="48431"/>
            <a:ext cx="1096984" cy="1292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6AFE8858-FFC5-4089-92DE-AF076FFE12AA}"/>
              </a:ext>
            </a:extLst>
          </p:cNvPr>
          <p:cNvSpPr/>
          <p:nvPr/>
        </p:nvSpPr>
        <p:spPr>
          <a:xfrm>
            <a:off x="5802512" y="6242625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>
                <a:solidFill>
                  <a:prstClr val="black">
                    <a:lumMod val="50000"/>
                    <a:lumOff val="50000"/>
                  </a:prstClr>
                </a:solidFill>
                <a:latin typeface="Berlin Sans FB Demi" pitchFamily="34" charset="0"/>
              </a:rPr>
              <a:t>María Sierra Parias Herrero</a:t>
            </a:r>
          </a:p>
        </p:txBody>
      </p:sp>
      <p:sp>
        <p:nvSpPr>
          <p:cNvPr id="39" name="9 Rectángulo">
            <a:extLst>
              <a:ext uri="{FF2B5EF4-FFF2-40B4-BE49-F238E27FC236}">
                <a16:creationId xmlns:a16="http://schemas.microsoft.com/office/drawing/2014/main" id="{F062DE91-208C-4EF7-80C5-A61B9E7FBD34}"/>
              </a:ext>
            </a:extLst>
          </p:cNvPr>
          <p:cNvSpPr/>
          <p:nvPr/>
        </p:nvSpPr>
        <p:spPr>
          <a:xfrm>
            <a:off x="2350782" y="4929198"/>
            <a:ext cx="928694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10 Rectángulo">
            <a:extLst>
              <a:ext uri="{FF2B5EF4-FFF2-40B4-BE49-F238E27FC236}">
                <a16:creationId xmlns:a16="http://schemas.microsoft.com/office/drawing/2014/main" id="{58B401E1-96DB-46BF-8968-B5429ABF3D34}"/>
              </a:ext>
            </a:extLst>
          </p:cNvPr>
          <p:cNvSpPr/>
          <p:nvPr/>
        </p:nvSpPr>
        <p:spPr>
          <a:xfrm>
            <a:off x="2643174" y="3929066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A</a:t>
            </a:r>
          </a:p>
        </p:txBody>
      </p:sp>
      <p:sp>
        <p:nvSpPr>
          <p:cNvPr id="42" name="11 Rectángulo">
            <a:extLst>
              <a:ext uri="{FF2B5EF4-FFF2-40B4-BE49-F238E27FC236}">
                <a16:creationId xmlns:a16="http://schemas.microsoft.com/office/drawing/2014/main" id="{D1E7ED00-0921-43EC-A7ED-B3FE0AE2A5FE}"/>
              </a:ext>
            </a:extLst>
          </p:cNvPr>
          <p:cNvSpPr/>
          <p:nvPr/>
        </p:nvSpPr>
        <p:spPr>
          <a:xfrm>
            <a:off x="5214942" y="3929066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ÑA</a:t>
            </a:r>
          </a:p>
        </p:txBody>
      </p:sp>
      <p:sp>
        <p:nvSpPr>
          <p:cNvPr id="63" name="12 Rectángulo">
            <a:extLst>
              <a:ext uri="{FF2B5EF4-FFF2-40B4-BE49-F238E27FC236}">
                <a16:creationId xmlns:a16="http://schemas.microsoft.com/office/drawing/2014/main" id="{E2DE8789-EFCD-4058-896D-FCDDB6A6659D}"/>
              </a:ext>
            </a:extLst>
          </p:cNvPr>
          <p:cNvSpPr/>
          <p:nvPr/>
        </p:nvSpPr>
        <p:spPr>
          <a:xfrm>
            <a:off x="3786182" y="2714620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ARAÑA</a:t>
            </a:r>
          </a:p>
        </p:txBody>
      </p:sp>
      <p:cxnSp>
        <p:nvCxnSpPr>
          <p:cNvPr id="64" name="13 Conector recto">
            <a:extLst>
              <a:ext uri="{FF2B5EF4-FFF2-40B4-BE49-F238E27FC236}">
                <a16:creationId xmlns:a16="http://schemas.microsoft.com/office/drawing/2014/main" id="{69BE1B1B-1587-470C-A756-60C2AF62F028}"/>
              </a:ext>
            </a:extLst>
          </p:cNvPr>
          <p:cNvCxnSpPr>
            <a:stCxn id="63" idx="2"/>
            <a:endCxn id="41" idx="0"/>
          </p:cNvCxnSpPr>
          <p:nvPr/>
        </p:nvCxnSpPr>
        <p:spPr>
          <a:xfrm rot="5400000">
            <a:off x="3636062" y="2971898"/>
            <a:ext cx="428628" cy="1485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14 Conector recto">
            <a:extLst>
              <a:ext uri="{FF2B5EF4-FFF2-40B4-BE49-F238E27FC236}">
                <a16:creationId xmlns:a16="http://schemas.microsoft.com/office/drawing/2014/main" id="{6286BEC0-9888-4C8D-8D6A-9E90E0EC60D2}"/>
              </a:ext>
            </a:extLst>
          </p:cNvPr>
          <p:cNvCxnSpPr>
            <a:stCxn id="63" idx="2"/>
            <a:endCxn id="42" idx="0"/>
          </p:cNvCxnSpPr>
          <p:nvPr/>
        </p:nvCxnSpPr>
        <p:spPr>
          <a:xfrm rot="16200000" flipH="1">
            <a:off x="4921945" y="3171722"/>
            <a:ext cx="428628" cy="1086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19 Rectángulo">
            <a:extLst>
              <a:ext uri="{FF2B5EF4-FFF2-40B4-BE49-F238E27FC236}">
                <a16:creationId xmlns:a16="http://schemas.microsoft.com/office/drawing/2014/main" id="{7EEBFD0B-A952-4288-AD8A-C611368CC3B8}"/>
              </a:ext>
            </a:extLst>
          </p:cNvPr>
          <p:cNvSpPr/>
          <p:nvPr/>
        </p:nvSpPr>
        <p:spPr>
          <a:xfrm>
            <a:off x="3857620" y="3929066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RA</a:t>
            </a:r>
          </a:p>
        </p:txBody>
      </p:sp>
      <p:cxnSp>
        <p:nvCxnSpPr>
          <p:cNvPr id="71" name="25 Conector recto">
            <a:extLst>
              <a:ext uri="{FF2B5EF4-FFF2-40B4-BE49-F238E27FC236}">
                <a16:creationId xmlns:a16="http://schemas.microsoft.com/office/drawing/2014/main" id="{CDA87D8C-108A-45A2-ABAB-949B7870FE9D}"/>
              </a:ext>
            </a:extLst>
          </p:cNvPr>
          <p:cNvCxnSpPr>
            <a:stCxn id="70" idx="0"/>
            <a:endCxn id="63" idx="2"/>
          </p:cNvCxnSpPr>
          <p:nvPr/>
        </p:nvCxnSpPr>
        <p:spPr>
          <a:xfrm rot="5400000" flipH="1" flipV="1">
            <a:off x="4243284" y="3579121"/>
            <a:ext cx="428628" cy="271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3">
            <a:extLst>
              <a:ext uri="{FF2B5EF4-FFF2-40B4-BE49-F238E27FC236}">
                <a16:creationId xmlns:a16="http://schemas.microsoft.com/office/drawing/2014/main" id="{4F52EFCB-F078-4A26-9A56-64D097D5B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857232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28 Rectángulo">
            <a:extLst>
              <a:ext uri="{FF2B5EF4-FFF2-40B4-BE49-F238E27FC236}">
                <a16:creationId xmlns:a16="http://schemas.microsoft.com/office/drawing/2014/main" id="{FE301145-0C90-4DBA-BD56-1A4D3A862AA6}"/>
              </a:ext>
            </a:extLst>
          </p:cNvPr>
          <p:cNvSpPr/>
          <p:nvPr/>
        </p:nvSpPr>
        <p:spPr>
          <a:xfrm>
            <a:off x="5210188" y="4929198"/>
            <a:ext cx="1714512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28 Rectángulo">
            <a:extLst>
              <a:ext uri="{FF2B5EF4-FFF2-40B4-BE49-F238E27FC236}">
                <a16:creationId xmlns:a16="http://schemas.microsoft.com/office/drawing/2014/main" id="{0BCEF3F4-2125-4F50-A96C-4A096804F793}"/>
              </a:ext>
            </a:extLst>
          </p:cNvPr>
          <p:cNvSpPr/>
          <p:nvPr/>
        </p:nvSpPr>
        <p:spPr>
          <a:xfrm>
            <a:off x="3387576" y="4929198"/>
            <a:ext cx="1714512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9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5546764C-57ED-44F6-ACC2-388A286BF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8392"/>
          <a:stretch>
            <a:fillRect/>
          </a:stretch>
        </p:blipFill>
        <p:spPr bwMode="auto">
          <a:xfrm>
            <a:off x="3461092" y="5008700"/>
            <a:ext cx="778568" cy="555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0" name="Picture 4">
            <a:extLst>
              <a:ext uri="{FF2B5EF4-FFF2-40B4-BE49-F238E27FC236}">
                <a16:creationId xmlns:a16="http://schemas.microsoft.com/office/drawing/2014/main" id="{B0789D0E-81AF-45A1-905B-B21388A54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60" y="4960507"/>
            <a:ext cx="896423" cy="68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4">
            <a:extLst>
              <a:ext uri="{FF2B5EF4-FFF2-40B4-BE49-F238E27FC236}">
                <a16:creationId xmlns:a16="http://schemas.microsoft.com/office/drawing/2014/main" id="{B52C2AFD-247D-4283-A4CC-E938A0702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03" y="4927370"/>
            <a:ext cx="896423" cy="71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9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de SOY VISU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6413" y="3090277"/>
            <a:ext cx="2357454" cy="2210413"/>
          </a:xfrm>
          <a:prstGeom prst="rect">
            <a:avLst/>
          </a:prstGeom>
          <a:noFill/>
        </p:spPr>
      </p:pic>
      <p:pic>
        <p:nvPicPr>
          <p:cNvPr id="10" name="Picture 2" descr="Ir a la página inic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179417"/>
            <a:ext cx="3205995" cy="714380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1000100" y="4190305"/>
            <a:ext cx="4286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Calibri" pitchFamily="34" charset="0"/>
              </a:rPr>
              <a:t>Autor pictogramas:</a:t>
            </a:r>
            <a:r>
              <a:rPr lang="es-ES" sz="1600" dirty="0">
                <a:latin typeface="Calibri" pitchFamily="34" charset="0"/>
              </a:rPr>
              <a:t> Sergio Palao </a:t>
            </a:r>
          </a:p>
          <a:p>
            <a:r>
              <a:rPr lang="es-ES" sz="1600" b="1" dirty="0">
                <a:latin typeface="Calibri" pitchFamily="34" charset="0"/>
              </a:rPr>
              <a:t>Procedencia:</a:t>
            </a:r>
            <a:r>
              <a:rPr lang="es-ES" sz="1600" dirty="0">
                <a:latin typeface="Calibri" pitchFamily="34" charset="0"/>
              </a:rPr>
              <a:t> ARASAAC (http://arasaac.org) </a:t>
            </a:r>
            <a:r>
              <a:rPr lang="es-ES" sz="1600" b="1" dirty="0">
                <a:latin typeface="Calibri" pitchFamily="34" charset="0"/>
              </a:rPr>
              <a:t>Licencia:</a:t>
            </a:r>
            <a:r>
              <a:rPr lang="es-ES" sz="1600" dirty="0">
                <a:latin typeface="Calibri" pitchFamily="34" charset="0"/>
              </a:rPr>
              <a:t> CC (BY-NC-SA) </a:t>
            </a:r>
          </a:p>
          <a:p>
            <a:r>
              <a:rPr lang="es-ES" sz="1600" b="1" dirty="0">
                <a:latin typeface="Calibri" pitchFamily="34" charset="0"/>
              </a:rPr>
              <a:t>Propiedad:</a:t>
            </a:r>
            <a:r>
              <a:rPr lang="es-ES" sz="1600" dirty="0">
                <a:latin typeface="Calibri" pitchFamily="34" charset="0"/>
              </a:rPr>
              <a:t> Gobierno de Aragón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85786" y="550281"/>
            <a:ext cx="4273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Calibri" pitchFamily="34" charset="0"/>
                <a:cs typeface="Arial" pitchFamily="34" charset="0"/>
              </a:rPr>
              <a:t>Fotografías posiciones fonemas.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929190" y="642614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Calibri" pitchFamily="34" charset="0"/>
              </a:rPr>
              <a:t>Autora: </a:t>
            </a:r>
            <a:r>
              <a:rPr lang="es-ES" dirty="0">
                <a:latin typeface="Calibri" pitchFamily="34" charset="0"/>
              </a:rPr>
              <a:t>Carolina López Hita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85786" y="2363571"/>
            <a:ext cx="33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Calibri" pitchFamily="34" charset="0"/>
                <a:cs typeface="Arial" pitchFamily="34" charset="0"/>
              </a:rPr>
              <a:t>Fotos y pictogramas de :.</a:t>
            </a:r>
          </a:p>
        </p:txBody>
      </p:sp>
      <p:pic>
        <p:nvPicPr>
          <p:cNvPr id="14" name="Picture 4" descr="Los 6 tipos de licencias Creative Commons"/>
          <p:cNvPicPr>
            <a:picLocks noChangeAspect="1" noChangeArrowheads="1"/>
          </p:cNvPicPr>
          <p:nvPr/>
        </p:nvPicPr>
        <p:blipFill>
          <a:blip r:embed="rId4" cstate="print"/>
          <a:srcRect l="49773" b="67500"/>
          <a:stretch>
            <a:fillRect/>
          </a:stretch>
        </p:blipFill>
        <p:spPr bwMode="auto">
          <a:xfrm>
            <a:off x="857556" y="5605748"/>
            <a:ext cx="1928826" cy="680772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2922429" y="5605748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No se permite un uso comercial de la obra original ni de las posibles obras derivadas, la distribución de las cuales se debe hacer con una licencia igual a la que regula la obra original.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857556" y="1803905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Calibri" pitchFamily="34" charset="0"/>
              </a:rPr>
              <a:t>Autora: </a:t>
            </a:r>
            <a:r>
              <a:rPr lang="es-ES" dirty="0">
                <a:latin typeface="Calibri" pitchFamily="34" charset="0"/>
              </a:rPr>
              <a:t>Laura Isabel Vallejo Muñoz</a:t>
            </a:r>
          </a:p>
        </p:txBody>
      </p:sp>
      <p:sp>
        <p:nvSpPr>
          <p:cNvPr id="16" name="15 CuadroTexto">
            <a:extLst>
              <a:ext uri="{FF2B5EF4-FFF2-40B4-BE49-F238E27FC236}">
                <a16:creationId xmlns:a16="http://schemas.microsoft.com/office/drawing/2014/main" id="{67AC3F59-9678-4A72-9B3F-E12EEA2595B0}"/>
              </a:ext>
            </a:extLst>
          </p:cNvPr>
          <p:cNvSpPr txBox="1"/>
          <p:nvPr/>
        </p:nvSpPr>
        <p:spPr>
          <a:xfrm>
            <a:off x="785786" y="1132673"/>
            <a:ext cx="481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Calibri" pitchFamily="34" charset="0"/>
                <a:cs typeface="Arial" pitchFamily="34" charset="0"/>
              </a:rPr>
              <a:t>Dibujos Gestos basados en </a:t>
            </a:r>
            <a:r>
              <a:rPr lang="es-ES" sz="2400" b="1" dirty="0" err="1">
                <a:latin typeface="Calibri" pitchFamily="34" charset="0"/>
                <a:cs typeface="Arial" pitchFamily="34" charset="0"/>
              </a:rPr>
              <a:t>Monfort</a:t>
            </a:r>
            <a:r>
              <a:rPr lang="es-ES" sz="2400" b="1" dirty="0">
                <a:latin typeface="Calibri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323528" y="4725144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010713" y="4738824"/>
            <a:ext cx="15327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755278" y="4742204"/>
            <a:ext cx="1575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5724128" y="472514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596336" y="4738824"/>
            <a:ext cx="1221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051720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57241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515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BB4587B4-3416-478B-8270-F1C72AE31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t="8392"/>
          <a:stretch>
            <a:fillRect/>
          </a:stretch>
        </p:blipFill>
        <p:spPr bwMode="auto">
          <a:xfrm>
            <a:off x="3480159" y="94802"/>
            <a:ext cx="2322353" cy="1869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9618A74A-1A02-417E-8A94-4987DEC5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75471" y="48431"/>
            <a:ext cx="1096984" cy="1292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1126AE4-2D66-4DBF-B856-512F87439BFE}"/>
              </a:ext>
            </a:extLst>
          </p:cNvPr>
          <p:cNvSpPr/>
          <p:nvPr/>
        </p:nvSpPr>
        <p:spPr>
          <a:xfrm>
            <a:off x="5802512" y="6242625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>
                <a:solidFill>
                  <a:prstClr val="black">
                    <a:lumMod val="50000"/>
                    <a:lumOff val="50000"/>
                  </a:prstClr>
                </a:solidFill>
                <a:latin typeface="Berlin Sans FB Demi" pitchFamily="34" charset="0"/>
              </a:rPr>
              <a:t>María Sierra Parias Herrero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46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4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128" y="2924944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251520" y="2924945"/>
            <a:ext cx="1440000" cy="1193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5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05188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21 Rectángulo">
            <a:extLst>
              <a:ext uri="{FF2B5EF4-FFF2-40B4-BE49-F238E27FC236}">
                <a16:creationId xmlns:a16="http://schemas.microsoft.com/office/drawing/2014/main" id="{6C9FF73C-32B1-4B59-A21E-53CDF53EFC61}"/>
              </a:ext>
            </a:extLst>
          </p:cNvPr>
          <p:cNvSpPr/>
          <p:nvPr/>
        </p:nvSpPr>
        <p:spPr>
          <a:xfrm>
            <a:off x="2128752" y="4726930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22 Rectángulo">
            <a:extLst>
              <a:ext uri="{FF2B5EF4-FFF2-40B4-BE49-F238E27FC236}">
                <a16:creationId xmlns:a16="http://schemas.microsoft.com/office/drawing/2014/main" id="{377F0062-2F2E-4D9D-86F6-B7066AAD925B}"/>
              </a:ext>
            </a:extLst>
          </p:cNvPr>
          <p:cNvSpPr/>
          <p:nvPr/>
        </p:nvSpPr>
        <p:spPr>
          <a:xfrm>
            <a:off x="5679527" y="4742204"/>
            <a:ext cx="15327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23 Rectángulo">
            <a:extLst>
              <a:ext uri="{FF2B5EF4-FFF2-40B4-BE49-F238E27FC236}">
                <a16:creationId xmlns:a16="http://schemas.microsoft.com/office/drawing/2014/main" id="{29027199-0F88-4A77-958E-326A881978F5}"/>
              </a:ext>
            </a:extLst>
          </p:cNvPr>
          <p:cNvSpPr/>
          <p:nvPr/>
        </p:nvSpPr>
        <p:spPr>
          <a:xfrm>
            <a:off x="3752628" y="4738824"/>
            <a:ext cx="1575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</a:t>
            </a:r>
          </a:p>
        </p:txBody>
      </p:sp>
      <p:sp>
        <p:nvSpPr>
          <p:cNvPr id="34" name="24 Rectángulo">
            <a:extLst>
              <a:ext uri="{FF2B5EF4-FFF2-40B4-BE49-F238E27FC236}">
                <a16:creationId xmlns:a16="http://schemas.microsoft.com/office/drawing/2014/main" id="{271C799D-B635-4673-B6CC-2EA2F3ABD1BB}"/>
              </a:ext>
            </a:extLst>
          </p:cNvPr>
          <p:cNvSpPr/>
          <p:nvPr/>
        </p:nvSpPr>
        <p:spPr>
          <a:xfrm>
            <a:off x="354189" y="4708282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25 Rectángulo">
            <a:extLst>
              <a:ext uri="{FF2B5EF4-FFF2-40B4-BE49-F238E27FC236}">
                <a16:creationId xmlns:a16="http://schemas.microsoft.com/office/drawing/2014/main" id="{8C050C1B-049A-43DA-A2AE-2A49EC1C02B3}"/>
              </a:ext>
            </a:extLst>
          </p:cNvPr>
          <p:cNvSpPr/>
          <p:nvPr/>
        </p:nvSpPr>
        <p:spPr>
          <a:xfrm>
            <a:off x="7596336" y="4738824"/>
            <a:ext cx="1221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6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7A80B7F6-E6D7-4BE8-84E6-135015DE5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t="8392"/>
          <a:stretch>
            <a:fillRect/>
          </a:stretch>
        </p:blipFill>
        <p:spPr bwMode="auto">
          <a:xfrm>
            <a:off x="3480159" y="94802"/>
            <a:ext cx="2322353" cy="1869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2019AB81-8CEE-4A57-BE9A-A0C77F51D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75471" y="48431"/>
            <a:ext cx="1096984" cy="1292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39" name="Rectángulo 38">
            <a:extLst>
              <a:ext uri="{FF2B5EF4-FFF2-40B4-BE49-F238E27FC236}">
                <a16:creationId xmlns:a16="http://schemas.microsoft.com/office/drawing/2014/main" id="{5115E0DC-CE56-4032-B268-7C73E98C8B62}"/>
              </a:ext>
            </a:extLst>
          </p:cNvPr>
          <p:cNvSpPr/>
          <p:nvPr/>
        </p:nvSpPr>
        <p:spPr>
          <a:xfrm>
            <a:off x="5706240" y="6244186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>
                <a:solidFill>
                  <a:prstClr val="black">
                    <a:lumMod val="50000"/>
                    <a:lumOff val="50000"/>
                  </a:prstClr>
                </a:solidFill>
                <a:latin typeface="Berlin Sans FB Demi" pitchFamily="34" charset="0"/>
              </a:rPr>
              <a:t>María Sierra Parias Herrero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46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4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39239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51520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5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0517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21 Rectángulo">
            <a:extLst>
              <a:ext uri="{FF2B5EF4-FFF2-40B4-BE49-F238E27FC236}">
                <a16:creationId xmlns:a16="http://schemas.microsoft.com/office/drawing/2014/main" id="{BFF59361-41CA-4756-8D3E-B2A9321AE540}"/>
              </a:ext>
            </a:extLst>
          </p:cNvPr>
          <p:cNvSpPr/>
          <p:nvPr/>
        </p:nvSpPr>
        <p:spPr>
          <a:xfrm>
            <a:off x="2044605" y="4738154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22 Rectángulo">
            <a:extLst>
              <a:ext uri="{FF2B5EF4-FFF2-40B4-BE49-F238E27FC236}">
                <a16:creationId xmlns:a16="http://schemas.microsoft.com/office/drawing/2014/main" id="{4CAE6481-34DE-4264-B7BE-AE70023B2D4E}"/>
              </a:ext>
            </a:extLst>
          </p:cNvPr>
          <p:cNvSpPr/>
          <p:nvPr/>
        </p:nvSpPr>
        <p:spPr>
          <a:xfrm>
            <a:off x="5724288" y="4738824"/>
            <a:ext cx="15327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23 Rectángulo">
            <a:extLst>
              <a:ext uri="{FF2B5EF4-FFF2-40B4-BE49-F238E27FC236}">
                <a16:creationId xmlns:a16="http://schemas.microsoft.com/office/drawing/2014/main" id="{A7C23B67-BED9-46C3-9A49-ED58DE480C13}"/>
              </a:ext>
            </a:extLst>
          </p:cNvPr>
          <p:cNvSpPr/>
          <p:nvPr/>
        </p:nvSpPr>
        <p:spPr>
          <a:xfrm>
            <a:off x="7553435" y="4738824"/>
            <a:ext cx="1575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</a:t>
            </a:r>
          </a:p>
        </p:txBody>
      </p:sp>
      <p:sp>
        <p:nvSpPr>
          <p:cNvPr id="35" name="24 Rectángulo">
            <a:extLst>
              <a:ext uri="{FF2B5EF4-FFF2-40B4-BE49-F238E27FC236}">
                <a16:creationId xmlns:a16="http://schemas.microsoft.com/office/drawing/2014/main" id="{5BE09F34-DA48-4275-B865-5F2442E894B3}"/>
              </a:ext>
            </a:extLst>
          </p:cNvPr>
          <p:cNvSpPr/>
          <p:nvPr/>
        </p:nvSpPr>
        <p:spPr>
          <a:xfrm>
            <a:off x="3957259" y="472115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25 Rectángulo">
            <a:extLst>
              <a:ext uri="{FF2B5EF4-FFF2-40B4-BE49-F238E27FC236}">
                <a16:creationId xmlns:a16="http://schemas.microsoft.com/office/drawing/2014/main" id="{27FAFC46-C8ED-49D7-9DA4-3B64EA757D7A}"/>
              </a:ext>
            </a:extLst>
          </p:cNvPr>
          <p:cNvSpPr/>
          <p:nvPr/>
        </p:nvSpPr>
        <p:spPr>
          <a:xfrm>
            <a:off x="357237" y="4738824"/>
            <a:ext cx="1221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7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671EC9EE-ADA0-465F-BCFA-2D606B315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t="8392"/>
          <a:stretch>
            <a:fillRect/>
          </a:stretch>
        </p:blipFill>
        <p:spPr bwMode="auto">
          <a:xfrm>
            <a:off x="3480159" y="94802"/>
            <a:ext cx="2322353" cy="1869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19D0685F-FA8F-4E7A-8F07-D49C27374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75471" y="48431"/>
            <a:ext cx="1096984" cy="1292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id="{67862939-F70A-4FF9-81CD-9C45FD3FC250}"/>
              </a:ext>
            </a:extLst>
          </p:cNvPr>
          <p:cNvSpPr/>
          <p:nvPr/>
        </p:nvSpPr>
        <p:spPr>
          <a:xfrm>
            <a:off x="5802512" y="6242625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>
                <a:solidFill>
                  <a:prstClr val="black">
                    <a:lumMod val="50000"/>
                    <a:lumOff val="50000"/>
                  </a:prstClr>
                </a:solidFill>
                <a:latin typeface="Berlin Sans FB Demi" pitchFamily="34" charset="0"/>
              </a:rPr>
              <a:t>María Sierra Parias Herrero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051720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57241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515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55 Rectángulo">
            <a:extLst>
              <a:ext uri="{FF2B5EF4-FFF2-40B4-BE49-F238E27FC236}">
                <a16:creationId xmlns:a16="http://schemas.microsoft.com/office/drawing/2014/main" id="{67B527E8-95A9-46AB-9601-AF4445A90771}"/>
              </a:ext>
            </a:extLst>
          </p:cNvPr>
          <p:cNvSpPr/>
          <p:nvPr/>
        </p:nvSpPr>
        <p:spPr>
          <a:xfrm flipH="1">
            <a:off x="4558958" y="2023392"/>
            <a:ext cx="138673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56 Rectángulo redondeado">
            <a:extLst>
              <a:ext uri="{FF2B5EF4-FFF2-40B4-BE49-F238E27FC236}">
                <a16:creationId xmlns:a16="http://schemas.microsoft.com/office/drawing/2014/main" id="{8C68A3A6-12AF-4ECB-8542-D7921498F580}"/>
              </a:ext>
            </a:extLst>
          </p:cNvPr>
          <p:cNvSpPr/>
          <p:nvPr/>
        </p:nvSpPr>
        <p:spPr>
          <a:xfrm>
            <a:off x="882347" y="2300024"/>
            <a:ext cx="7488832" cy="135684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57 Rectángulo">
            <a:extLst>
              <a:ext uri="{FF2B5EF4-FFF2-40B4-BE49-F238E27FC236}">
                <a16:creationId xmlns:a16="http://schemas.microsoft.com/office/drawing/2014/main" id="{66AAFE2E-C54F-440A-9C0E-768A9D8F4364}"/>
              </a:ext>
            </a:extLst>
          </p:cNvPr>
          <p:cNvSpPr/>
          <p:nvPr/>
        </p:nvSpPr>
        <p:spPr>
          <a:xfrm flipH="1">
            <a:off x="882347" y="2372032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58 Rectángulo">
            <a:extLst>
              <a:ext uri="{FF2B5EF4-FFF2-40B4-BE49-F238E27FC236}">
                <a16:creationId xmlns:a16="http://schemas.microsoft.com/office/drawing/2014/main" id="{B925AAE2-A7A0-4F9D-AC92-64219D071DE8}"/>
              </a:ext>
            </a:extLst>
          </p:cNvPr>
          <p:cNvSpPr/>
          <p:nvPr/>
        </p:nvSpPr>
        <p:spPr>
          <a:xfrm flipH="1">
            <a:off x="2687890" y="2380582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59 Rectángulo">
            <a:extLst>
              <a:ext uri="{FF2B5EF4-FFF2-40B4-BE49-F238E27FC236}">
                <a16:creationId xmlns:a16="http://schemas.microsoft.com/office/drawing/2014/main" id="{52434C0A-595D-415B-8F09-D9600FB6202C}"/>
              </a:ext>
            </a:extLst>
          </p:cNvPr>
          <p:cNvSpPr/>
          <p:nvPr/>
        </p:nvSpPr>
        <p:spPr>
          <a:xfrm flipH="1">
            <a:off x="4554755" y="2380582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60 Rectángulo">
            <a:extLst>
              <a:ext uri="{FF2B5EF4-FFF2-40B4-BE49-F238E27FC236}">
                <a16:creationId xmlns:a16="http://schemas.microsoft.com/office/drawing/2014/main" id="{36D7DBFB-728B-4BC5-9A69-B925A96A2A49}"/>
              </a:ext>
            </a:extLst>
          </p:cNvPr>
          <p:cNvSpPr/>
          <p:nvPr/>
        </p:nvSpPr>
        <p:spPr>
          <a:xfrm flipH="1">
            <a:off x="6340705" y="2380582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61 Rectángulo">
            <a:extLst>
              <a:ext uri="{FF2B5EF4-FFF2-40B4-BE49-F238E27FC236}">
                <a16:creationId xmlns:a16="http://schemas.microsoft.com/office/drawing/2014/main" id="{548BFFB9-923C-463C-9160-AD77C3B716B5}"/>
              </a:ext>
            </a:extLst>
          </p:cNvPr>
          <p:cNvSpPr/>
          <p:nvPr/>
        </p:nvSpPr>
        <p:spPr>
          <a:xfrm flipH="1">
            <a:off x="8227163" y="2380582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67 Flecha derecha">
            <a:extLst>
              <a:ext uri="{FF2B5EF4-FFF2-40B4-BE49-F238E27FC236}">
                <a16:creationId xmlns:a16="http://schemas.microsoft.com/office/drawing/2014/main" id="{C51AFA12-EAE5-4C7E-A055-FB264A5C32AE}"/>
              </a:ext>
            </a:extLst>
          </p:cNvPr>
          <p:cNvSpPr/>
          <p:nvPr/>
        </p:nvSpPr>
        <p:spPr>
          <a:xfrm rot="5400000">
            <a:off x="731682" y="4240199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8 Flecha derecha">
            <a:extLst>
              <a:ext uri="{FF2B5EF4-FFF2-40B4-BE49-F238E27FC236}">
                <a16:creationId xmlns:a16="http://schemas.microsoft.com/office/drawing/2014/main" id="{DAB1EB4E-5760-4116-98A6-1FACF42E78CC}"/>
              </a:ext>
            </a:extLst>
          </p:cNvPr>
          <p:cNvSpPr/>
          <p:nvPr/>
        </p:nvSpPr>
        <p:spPr>
          <a:xfrm rot="5400000">
            <a:off x="2531882" y="4240199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9 Flecha derecha">
            <a:extLst>
              <a:ext uri="{FF2B5EF4-FFF2-40B4-BE49-F238E27FC236}">
                <a16:creationId xmlns:a16="http://schemas.microsoft.com/office/drawing/2014/main" id="{F692A676-9F38-412C-803D-BC25942243C7}"/>
              </a:ext>
            </a:extLst>
          </p:cNvPr>
          <p:cNvSpPr/>
          <p:nvPr/>
        </p:nvSpPr>
        <p:spPr>
          <a:xfrm rot="5400000">
            <a:off x="4304722" y="4240199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70 Flecha derecha">
            <a:extLst>
              <a:ext uri="{FF2B5EF4-FFF2-40B4-BE49-F238E27FC236}">
                <a16:creationId xmlns:a16="http://schemas.microsoft.com/office/drawing/2014/main" id="{A4FE5F0D-79F7-4EFD-969C-8F72B13084D5}"/>
              </a:ext>
            </a:extLst>
          </p:cNvPr>
          <p:cNvSpPr/>
          <p:nvPr/>
        </p:nvSpPr>
        <p:spPr>
          <a:xfrm rot="5400000">
            <a:off x="6207710" y="4240199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1 Flecha derecha">
            <a:extLst>
              <a:ext uri="{FF2B5EF4-FFF2-40B4-BE49-F238E27FC236}">
                <a16:creationId xmlns:a16="http://schemas.microsoft.com/office/drawing/2014/main" id="{57DEFF96-3F5F-408F-B8C0-6AE05765ED5A}"/>
              </a:ext>
            </a:extLst>
          </p:cNvPr>
          <p:cNvSpPr/>
          <p:nvPr/>
        </p:nvSpPr>
        <p:spPr>
          <a:xfrm rot="5400000">
            <a:off x="8079918" y="4240199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3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7B0981D9-5BAB-4A7B-958C-65B356457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t="8392"/>
          <a:stretch>
            <a:fillRect/>
          </a:stretch>
        </p:blipFill>
        <p:spPr bwMode="auto">
          <a:xfrm>
            <a:off x="3480159" y="94802"/>
            <a:ext cx="2322353" cy="1869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488CF043-3886-478D-AE9E-D7093BF15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75471" y="48431"/>
            <a:ext cx="1096984" cy="1292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B804374F-FEEE-4539-AA97-F7F0F5EFECDD}"/>
              </a:ext>
            </a:extLst>
          </p:cNvPr>
          <p:cNvSpPr/>
          <p:nvPr/>
        </p:nvSpPr>
        <p:spPr>
          <a:xfrm>
            <a:off x="5802512" y="6242625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>
                <a:solidFill>
                  <a:prstClr val="black">
                    <a:lumMod val="50000"/>
                    <a:lumOff val="50000"/>
                  </a:prstClr>
                </a:solidFill>
                <a:latin typeface="Berlin Sans FB Demi" pitchFamily="34" charset="0"/>
              </a:rPr>
              <a:t>María Sierra Parias Herrero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55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4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251520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6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8" name="6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0517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8D98420B-EB8C-4F21-AA84-D9C86F66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t="8392"/>
          <a:stretch>
            <a:fillRect/>
          </a:stretch>
        </p:blipFill>
        <p:spPr bwMode="auto">
          <a:xfrm>
            <a:off x="3480159" y="94802"/>
            <a:ext cx="2322353" cy="1869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4F9B4524-BEBA-4E63-9DAF-2DED4080B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75471" y="48431"/>
            <a:ext cx="1096984" cy="1292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6EA34130-6FB1-4F31-ACB3-9173C3FD7396}"/>
              </a:ext>
            </a:extLst>
          </p:cNvPr>
          <p:cNvSpPr/>
          <p:nvPr/>
        </p:nvSpPr>
        <p:spPr>
          <a:xfrm>
            <a:off x="5802512" y="6242625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>
                <a:solidFill>
                  <a:prstClr val="black">
                    <a:lumMod val="50000"/>
                    <a:lumOff val="50000"/>
                  </a:prstClr>
                </a:solidFill>
                <a:latin typeface="Berlin Sans FB Demi" pitchFamily="34" charset="0"/>
              </a:rPr>
              <a:t>María Sierra Parias Herrero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56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5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39239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51520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9" name="68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1979712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ECCF363F-282D-47B1-BE5A-3228E7673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t="8392"/>
          <a:stretch>
            <a:fillRect/>
          </a:stretch>
        </p:blipFill>
        <p:spPr bwMode="auto">
          <a:xfrm>
            <a:off x="3480159" y="94802"/>
            <a:ext cx="2322353" cy="1869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F4BD3DD5-001A-4E7E-A792-B986DDE4433F}"/>
              </a:ext>
            </a:extLst>
          </p:cNvPr>
          <p:cNvSpPr/>
          <p:nvPr/>
        </p:nvSpPr>
        <p:spPr>
          <a:xfrm>
            <a:off x="5802512" y="6242625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>
                <a:solidFill>
                  <a:prstClr val="black">
                    <a:lumMod val="50000"/>
                    <a:lumOff val="50000"/>
                  </a:prstClr>
                </a:solidFill>
                <a:latin typeface="Berlin Sans FB Demi" pitchFamily="34" charset="0"/>
              </a:rPr>
              <a:t>María Sierra Parias Herrero</a:t>
            </a:r>
          </a:p>
        </p:txBody>
      </p:sp>
      <p:pic>
        <p:nvPicPr>
          <p:cNvPr id="32" name="Picture 6">
            <a:extLst>
              <a:ext uri="{FF2B5EF4-FFF2-40B4-BE49-F238E27FC236}">
                <a16:creationId xmlns:a16="http://schemas.microsoft.com/office/drawing/2014/main" id="{01BCF46D-10FE-4536-9C92-1B079B6D9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75471" y="48431"/>
            <a:ext cx="1096984" cy="1292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6852096" y="3033114"/>
            <a:ext cx="99418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6948264" y="5445224"/>
            <a:ext cx="94315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6782211" y="2042866"/>
            <a:ext cx="96367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6855882" y="1032850"/>
            <a:ext cx="103554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  <a:r>
              <a:rPr lang="es-E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6868545" y="4318998"/>
            <a:ext cx="102624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RU</a:t>
            </a:r>
          </a:p>
        </p:txBody>
      </p:sp>
      <p:sp>
        <p:nvSpPr>
          <p:cNvPr id="32" name="31 Elipse"/>
          <p:cNvSpPr/>
          <p:nvPr/>
        </p:nvSpPr>
        <p:spPr>
          <a:xfrm>
            <a:off x="3781052" y="8367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lipse"/>
          <p:cNvSpPr/>
          <p:nvPr/>
        </p:nvSpPr>
        <p:spPr>
          <a:xfrm>
            <a:off x="3781052" y="206084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3781052" y="33903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3781052" y="450912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3781052" y="58784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6588224" y="580526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6643702" y="474762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lipse"/>
          <p:cNvSpPr/>
          <p:nvPr/>
        </p:nvSpPr>
        <p:spPr>
          <a:xfrm>
            <a:off x="6643702" y="346174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6661372" y="246161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6661372" y="146147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Program Files (x86)\Picto Selector\png\ARASAAC Symbol Set\82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14380" cy="642942"/>
          </a:xfrm>
          <a:prstGeom prst="rect">
            <a:avLst/>
          </a:prstGeom>
          <a:noFill/>
        </p:spPr>
      </p:pic>
      <p:cxnSp>
        <p:nvCxnSpPr>
          <p:cNvPr id="44" name="43 Conector recto"/>
          <p:cNvCxnSpPr>
            <a:stCxn id="35" idx="1"/>
            <a:endCxn id="39" idx="2"/>
          </p:cNvCxnSpPr>
          <p:nvPr/>
        </p:nvCxnSpPr>
        <p:spPr>
          <a:xfrm flipV="1">
            <a:off x="3801976" y="3533180"/>
            <a:ext cx="2841726" cy="996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85728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4" cstate="print"/>
          <a:srcRect t="4074" b="3476"/>
          <a:stretch>
            <a:fillRect/>
          </a:stretch>
        </p:blipFill>
        <p:spPr bwMode="auto">
          <a:xfrm>
            <a:off x="2195735" y="5445224"/>
            <a:ext cx="1342800" cy="108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628801"/>
            <a:ext cx="1342800" cy="1079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195735" y="2924944"/>
            <a:ext cx="1342800" cy="1112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7" cstate="print"/>
          <a:srcRect l="-344" t="13121" r="-1833" b="5300"/>
          <a:stretch>
            <a:fillRect/>
          </a:stretch>
        </p:blipFill>
        <p:spPr bwMode="auto">
          <a:xfrm>
            <a:off x="2195736" y="404664"/>
            <a:ext cx="1341963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29" descr="C:\Users\Usuario\Downloads\A (1).jpg"/>
          <p:cNvPicPr>
            <a:picLocks noChangeAspect="1" noChangeArrowheads="1"/>
          </p:cNvPicPr>
          <p:nvPr/>
        </p:nvPicPr>
        <p:blipFill>
          <a:blip r:embed="rId8" cstate="print"/>
          <a:srcRect t="4762"/>
          <a:stretch>
            <a:fillRect/>
          </a:stretch>
        </p:blipFill>
        <p:spPr bwMode="auto">
          <a:xfrm>
            <a:off x="2195736" y="4149080"/>
            <a:ext cx="1342800" cy="1118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4" descr="E:\NUEVO MATERIAL 2017-2018\Bocas Caro acabadas\R simple.jpg">
            <a:extLst>
              <a:ext uri="{FF2B5EF4-FFF2-40B4-BE49-F238E27FC236}">
                <a16:creationId xmlns:a16="http://schemas.microsoft.com/office/drawing/2014/main" id="{69D12303-2DEC-41F7-BF4B-33D51F019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t="8392"/>
          <a:stretch>
            <a:fillRect/>
          </a:stretch>
        </p:blipFill>
        <p:spPr bwMode="auto">
          <a:xfrm>
            <a:off x="446570" y="2931990"/>
            <a:ext cx="1316397" cy="1059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593C8124-83B8-42AF-9747-A56DBEE78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75471" y="48431"/>
            <a:ext cx="1096984" cy="1292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B4154C11-75C1-4569-9031-BE75CDA7B1C7}"/>
              </a:ext>
            </a:extLst>
          </p:cNvPr>
          <p:cNvSpPr/>
          <p:nvPr/>
        </p:nvSpPr>
        <p:spPr>
          <a:xfrm>
            <a:off x="3801976" y="6312319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>
                <a:solidFill>
                  <a:prstClr val="black">
                    <a:lumMod val="50000"/>
                    <a:lumOff val="50000"/>
                  </a:prstClr>
                </a:solidFill>
                <a:latin typeface="Berlin Sans FB Demi" pitchFamily="34" charset="0"/>
              </a:rPr>
              <a:t>María Sierra Parias Herrero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166</Words>
  <Application>Microsoft Office PowerPoint</Application>
  <PresentationFormat>Presentación en pantalla (4:3)</PresentationFormat>
  <Paragraphs>63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Berlin Sans FB Demi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BELINDA HARO CASTILLA</dc:creator>
  <cp:lastModifiedBy>Mariana</cp:lastModifiedBy>
  <cp:revision>80</cp:revision>
  <cp:lastPrinted>2018-01-26T09:11:42Z</cp:lastPrinted>
  <dcterms:created xsi:type="dcterms:W3CDTF">2017-11-19T11:47:56Z</dcterms:created>
  <dcterms:modified xsi:type="dcterms:W3CDTF">2018-01-27T12:06:01Z</dcterms:modified>
</cp:coreProperties>
</file>