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0693400" cy="7562850"/>
  <p:notesSz cx="10693400" cy="75628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60"/>
  </p:normalViewPr>
  <p:slideViewPr>
    <p:cSldViewPr>
      <p:cViewPr varScale="1">
        <p:scale>
          <a:sx n="58" d="100"/>
          <a:sy n="58" d="100"/>
        </p:scale>
        <p:origin x="38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6700" y="1571625"/>
            <a:ext cx="7620000" cy="1867819"/>
          </a:xfrm>
          <a:prstGeom prst="rect">
            <a:avLst/>
          </a:prstGeom>
          <a:ln w="47625">
            <a:solidFill>
              <a:srgbClr val="000000"/>
            </a:solidFill>
          </a:ln>
        </p:spPr>
        <p:txBody>
          <a:bodyPr vert="horz" wrap="square" lIns="0" tIns="188595" rIns="0" bIns="0" rtlCol="0">
            <a:spAutoFit/>
          </a:bodyPr>
          <a:lstStyle/>
          <a:p>
            <a:pPr marL="635" algn="r">
              <a:lnSpc>
                <a:spcPct val="100000"/>
              </a:lnSpc>
              <a:spcBef>
                <a:spcPts val="1485"/>
              </a:spcBef>
            </a:pPr>
            <a:r>
              <a:rPr lang="es-ES" sz="7000" b="1" spc="-5" dirty="0">
                <a:latin typeface="Calibri"/>
                <a:cs typeface="Calibri"/>
              </a:rPr>
              <a:t>VAMOS  A SUMAR</a:t>
            </a:r>
            <a:endParaRPr sz="7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39"/>
              </a:spcBef>
            </a:pPr>
            <a:r>
              <a:rPr sz="2400" spc="-5" dirty="0">
                <a:latin typeface="Calibri"/>
                <a:cs typeface="Calibri"/>
              </a:rPr>
              <a:t>LIBRO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MÓVIL</a:t>
            </a:r>
            <a:r>
              <a:rPr lang="es-ES" sz="2400" spc="-5" dirty="0">
                <a:latin typeface="Calibri"/>
                <a:cs typeface="Calibri"/>
              </a:rPr>
              <a:t> DE LAS SUMAS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D4E9195E-E36C-459D-B51E-7A178DADD4B9}"/>
              </a:ext>
            </a:extLst>
          </p:cNvPr>
          <p:cNvSpPr/>
          <p:nvPr/>
        </p:nvSpPr>
        <p:spPr>
          <a:xfrm>
            <a:off x="1108075" y="1343025"/>
            <a:ext cx="8368030" cy="3035459"/>
          </a:xfrm>
          <a:custGeom>
            <a:avLst/>
            <a:gdLst/>
            <a:ahLst/>
            <a:cxnLst/>
            <a:rect l="l" t="t" r="r" b="b"/>
            <a:pathLst>
              <a:path w="8368030" h="2851150">
                <a:moveTo>
                  <a:pt x="0" y="2851150"/>
                </a:moveTo>
                <a:lnTo>
                  <a:pt x="8368030" y="2851150"/>
                </a:lnTo>
                <a:lnTo>
                  <a:pt x="8368030" y="0"/>
                </a:lnTo>
                <a:lnTo>
                  <a:pt x="0" y="0"/>
                </a:lnTo>
                <a:lnTo>
                  <a:pt x="0" y="285115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5D7E2A0C-2CB1-4E1A-AB35-12B57AB31F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937" y="2625295"/>
            <a:ext cx="903940" cy="81414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3E6AF3CA-E260-44A4-B6FA-BBF9B61920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337" y="1721873"/>
            <a:ext cx="762763" cy="15673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066527"/>
              </p:ext>
            </p:extLst>
          </p:nvPr>
        </p:nvGraphicFramePr>
        <p:xfrm>
          <a:off x="882650" y="514032"/>
          <a:ext cx="8348342" cy="303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8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511175">
                        <a:lnSpc>
                          <a:spcPts val="19700"/>
                        </a:lnSpc>
                      </a:pPr>
                      <a:endParaRPr sz="200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rgbClr val="FF66CC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72110">
                        <a:lnSpc>
                          <a:spcPts val="17250"/>
                        </a:lnSpc>
                        <a:spcBef>
                          <a:spcPts val="2445"/>
                        </a:spcBef>
                      </a:pPr>
                      <a:endParaRPr sz="15000" dirty="0">
                        <a:latin typeface="Calibri"/>
                        <a:cs typeface="Calibri"/>
                      </a:endParaRPr>
                    </a:p>
                  </a:txBody>
                  <a:tcPr marL="0" marR="0" marT="3105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230">
                <a:tc>
                  <a:txBody>
                    <a:bodyPr/>
                    <a:lstStyle/>
                    <a:p>
                      <a:pPr marL="34290" algn="ctr">
                        <a:lnSpc>
                          <a:spcPts val="9305"/>
                        </a:lnSpc>
                        <a:spcBef>
                          <a:spcPts val="85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1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9385"/>
                        </a:lnSpc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1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05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9325"/>
                        </a:lnSpc>
                        <a:spcBef>
                          <a:spcPts val="60"/>
                        </a:spcBef>
                      </a:pPr>
                      <a:r>
                        <a:rPr lang="es-ES" sz="8000" b="1" dirty="0">
                          <a:latin typeface="Calibri"/>
                          <a:cs typeface="Calibri"/>
                        </a:rPr>
                        <a:t>1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32384" algn="ctr">
                        <a:lnSpc>
                          <a:spcPts val="3145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uno</a:t>
                      </a:r>
                    </a:p>
                  </a:txBody>
                  <a:tcPr marL="0" marR="0" marT="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8900" indent="0" algn="ctr" defTabSz="717550">
                        <a:lnSpc>
                          <a:spcPts val="3375"/>
                        </a:lnSpc>
                        <a:tabLst>
                          <a:tab pos="88900" algn="l"/>
                          <a:tab pos="447675" algn="l"/>
                        </a:tabLst>
                      </a:pPr>
                      <a:r>
                        <a:rPr lang="es-ES"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más</a:t>
                      </a:r>
                      <a:endParaRPr sz="2400" b="1" spc="-80" dirty="0">
                        <a:solidFill>
                          <a:schemeClr val="tx1"/>
                        </a:solidFill>
                        <a:latin typeface="Garabatos" panose="02000503000000020003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3265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uno</a:t>
                      </a: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0504" algn="ctr">
                        <a:lnSpc>
                          <a:spcPts val="3650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igual a</a:t>
                      </a: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ts val="3410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cero</a:t>
                      </a: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object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745669"/>
              </p:ext>
            </p:extLst>
          </p:nvPr>
        </p:nvGraphicFramePr>
        <p:xfrm>
          <a:off x="882650" y="3656012"/>
          <a:ext cx="8348342" cy="303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8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11175">
                        <a:lnSpc>
                          <a:spcPts val="19700"/>
                        </a:lnSpc>
                      </a:pPr>
                      <a:endParaRPr sz="20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72110">
                        <a:lnSpc>
                          <a:spcPts val="17240"/>
                        </a:lnSpc>
                        <a:spcBef>
                          <a:spcPts val="2455"/>
                        </a:spcBef>
                      </a:pPr>
                      <a:endParaRPr sz="15000" dirty="0">
                        <a:latin typeface="Calibri"/>
                        <a:cs typeface="Calibri"/>
                      </a:endParaRPr>
                    </a:p>
                  </a:txBody>
                  <a:tcPr marL="0" marR="0" marT="311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230">
                <a:tc>
                  <a:txBody>
                    <a:bodyPr/>
                    <a:lstStyle/>
                    <a:p>
                      <a:pPr marR="549910" algn="r">
                        <a:lnSpc>
                          <a:spcPts val="9295"/>
                        </a:lnSpc>
                        <a:spcBef>
                          <a:spcPts val="95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2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9380"/>
                        </a:lnSpc>
                        <a:spcBef>
                          <a:spcPts val="10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2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1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9330"/>
                        </a:lnSpc>
                        <a:spcBef>
                          <a:spcPts val="60"/>
                        </a:spcBef>
                      </a:pPr>
                      <a:r>
                        <a:rPr lang="es-ES" sz="8000" b="1" dirty="0">
                          <a:latin typeface="Calibri"/>
                          <a:cs typeface="Calibri"/>
                        </a:rPr>
                        <a:t>2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R="511809" algn="r">
                        <a:lnSpc>
                          <a:spcPts val="3165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dos</a:t>
                      </a:r>
                    </a:p>
                  </a:txBody>
                  <a:tcPr marL="0" marR="0" marT="0" marB="0" anchor="b">
                    <a:lnL w="19050">
                      <a:solidFill>
                        <a:srgbClr val="000000"/>
                      </a:solidFill>
                      <a:prstDash val="soli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8163" indent="-179388">
                        <a:lnSpc>
                          <a:spcPts val="3379"/>
                        </a:lnSpc>
                      </a:pPr>
                      <a:r>
                        <a:rPr lang="es-ES"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más</a:t>
                      </a:r>
                      <a:endParaRPr sz="2400" b="1" spc="-80" dirty="0">
                        <a:solidFill>
                          <a:schemeClr val="tx1"/>
                        </a:solidFill>
                        <a:latin typeface="Garabatos" panose="02000503000000020003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3285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dos</a:t>
                      </a: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ts val="3654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igual a</a:t>
                      </a: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ts val="3415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uno</a:t>
                      </a: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4" name="object 5">
            <a:extLst>
              <a:ext uri="{FF2B5EF4-FFF2-40B4-BE49-F238E27FC236}">
                <a16:creationId xmlns:a16="http://schemas.microsoft.com/office/drawing/2014/main" id="{3EA53F6C-0215-49F0-986A-EE69135847C8}"/>
              </a:ext>
            </a:extLst>
          </p:cNvPr>
          <p:cNvSpPr/>
          <p:nvPr/>
        </p:nvSpPr>
        <p:spPr>
          <a:xfrm>
            <a:off x="872806" y="515142"/>
            <a:ext cx="8368030" cy="3035459"/>
          </a:xfrm>
          <a:custGeom>
            <a:avLst/>
            <a:gdLst/>
            <a:ahLst/>
            <a:cxnLst/>
            <a:rect l="l" t="t" r="r" b="b"/>
            <a:pathLst>
              <a:path w="8368030" h="2851150">
                <a:moveTo>
                  <a:pt x="0" y="2851150"/>
                </a:moveTo>
                <a:lnTo>
                  <a:pt x="8368030" y="2851150"/>
                </a:lnTo>
                <a:lnTo>
                  <a:pt x="8368030" y="0"/>
                </a:lnTo>
                <a:lnTo>
                  <a:pt x="0" y="0"/>
                </a:lnTo>
                <a:lnTo>
                  <a:pt x="0" y="285115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5" name="Imagen 54">
            <a:extLst>
              <a:ext uri="{FF2B5EF4-FFF2-40B4-BE49-F238E27FC236}">
                <a16:creationId xmlns:a16="http://schemas.microsoft.com/office/drawing/2014/main" id="{D4C1C52E-9263-4779-8E26-3FFE278C6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900" y="552450"/>
            <a:ext cx="853741" cy="1247775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59573FF0-A934-4F94-A6AD-F7F2213CD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950" y="552450"/>
            <a:ext cx="853741" cy="1247775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FFC8960E-9DD9-451E-B9F9-B267AE9A11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900" y="3717710"/>
            <a:ext cx="832027" cy="1206715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321EC27D-531F-4DF3-A67F-04111DD330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1664" y="3705225"/>
            <a:ext cx="832027" cy="1206715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3EC096B2-190E-4703-A298-ACBCDA9D4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159" y="3705225"/>
            <a:ext cx="853741" cy="1247775"/>
          </a:xfrm>
          <a:prstGeom prst="rect">
            <a:avLst/>
          </a:prstGeom>
        </p:spPr>
      </p:pic>
      <p:pic>
        <p:nvPicPr>
          <p:cNvPr id="63" name="Imagen 62">
            <a:extLst>
              <a:ext uri="{FF2B5EF4-FFF2-40B4-BE49-F238E27FC236}">
                <a16:creationId xmlns:a16="http://schemas.microsoft.com/office/drawing/2014/main" id="{53EB6797-3797-4953-91FE-3D3BC1ABF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5303" y="552449"/>
            <a:ext cx="853741" cy="1247775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D88F1500-684F-4B69-9615-1D07159EC8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174" y="1393149"/>
            <a:ext cx="903940" cy="814149"/>
          </a:xfrm>
          <a:prstGeom prst="rect">
            <a:avLst/>
          </a:prstGeom>
        </p:spPr>
      </p:pic>
      <p:pic>
        <p:nvPicPr>
          <p:cNvPr id="65" name="Imagen 64">
            <a:extLst>
              <a:ext uri="{FF2B5EF4-FFF2-40B4-BE49-F238E27FC236}">
                <a16:creationId xmlns:a16="http://schemas.microsoft.com/office/drawing/2014/main" id="{737816AF-1457-4C7E-9275-D0F0EF7CC7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191" y="4545925"/>
            <a:ext cx="903940" cy="814149"/>
          </a:xfrm>
          <a:prstGeom prst="rect">
            <a:avLst/>
          </a:prstGeom>
        </p:spPr>
      </p:pic>
      <p:pic>
        <p:nvPicPr>
          <p:cNvPr id="67" name="Imagen 66">
            <a:extLst>
              <a:ext uri="{FF2B5EF4-FFF2-40B4-BE49-F238E27FC236}">
                <a16:creationId xmlns:a16="http://schemas.microsoft.com/office/drawing/2014/main" id="{30963D86-C2D8-4EE1-B506-D132FEFADE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425" y="4545925"/>
            <a:ext cx="1109665" cy="881814"/>
          </a:xfrm>
          <a:prstGeom prst="rect">
            <a:avLst/>
          </a:prstGeom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6994095B-A7E6-4556-90ED-BA866FC8D5E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956" y="1393149"/>
            <a:ext cx="1109665" cy="8818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216601"/>
              </p:ext>
            </p:extLst>
          </p:nvPr>
        </p:nvGraphicFramePr>
        <p:xfrm>
          <a:off x="882650" y="514032"/>
          <a:ext cx="8348342" cy="303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8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511175">
                        <a:lnSpc>
                          <a:spcPts val="19700"/>
                        </a:lnSpc>
                      </a:pPr>
                      <a:endParaRPr sz="20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72110">
                        <a:lnSpc>
                          <a:spcPts val="17250"/>
                        </a:lnSpc>
                        <a:spcBef>
                          <a:spcPts val="2445"/>
                        </a:spcBef>
                      </a:pPr>
                      <a:endParaRPr sz="15000" dirty="0">
                        <a:latin typeface="Calibri"/>
                        <a:cs typeface="Calibri"/>
                      </a:endParaRPr>
                    </a:p>
                  </a:txBody>
                  <a:tcPr marL="0" marR="0" marT="3105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230">
                <a:tc>
                  <a:txBody>
                    <a:bodyPr/>
                    <a:lstStyle/>
                    <a:p>
                      <a:pPr marL="34290" algn="ctr">
                        <a:lnSpc>
                          <a:spcPts val="9305"/>
                        </a:lnSpc>
                        <a:spcBef>
                          <a:spcPts val="85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3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9385"/>
                        </a:lnSpc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3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05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marL="586105">
                        <a:lnSpc>
                          <a:spcPts val="9325"/>
                        </a:lnSpc>
                        <a:spcBef>
                          <a:spcPts val="60"/>
                        </a:spcBef>
                      </a:pPr>
                      <a:r>
                        <a:rPr lang="es-ES" sz="8000" b="1" dirty="0">
                          <a:latin typeface="Calibri"/>
                          <a:cs typeface="Calibri"/>
                        </a:rPr>
                        <a:t>3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29209" algn="ctr">
                        <a:lnSpc>
                          <a:spcPts val="3145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tres</a:t>
                      </a:r>
                    </a:p>
                  </a:txBody>
                  <a:tcPr marL="0" marR="0" marT="0" marB="0" anchor="ctr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7020">
                        <a:lnSpc>
                          <a:spcPts val="3375"/>
                        </a:lnSpc>
                      </a:pPr>
                      <a:r>
                        <a:rPr lang="es-ES"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más</a:t>
                      </a:r>
                      <a:endParaRPr sz="2400" b="1" spc="-80" dirty="0">
                        <a:solidFill>
                          <a:schemeClr val="tx1"/>
                        </a:solidFill>
                        <a:latin typeface="Garabatos" panose="02000503000000020003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3265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tres</a:t>
                      </a: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ts val="3650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igual a</a:t>
                      </a: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0070">
                        <a:lnSpc>
                          <a:spcPts val="3410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dos</a:t>
                      </a: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2" name="object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130833"/>
              </p:ext>
            </p:extLst>
          </p:nvPr>
        </p:nvGraphicFramePr>
        <p:xfrm>
          <a:off x="882650" y="3656012"/>
          <a:ext cx="8348342" cy="303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8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511175">
                        <a:lnSpc>
                          <a:spcPts val="19700"/>
                        </a:lnSpc>
                      </a:pPr>
                      <a:endParaRPr sz="20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72110">
                        <a:lnSpc>
                          <a:spcPts val="17240"/>
                        </a:lnSpc>
                        <a:spcBef>
                          <a:spcPts val="2455"/>
                        </a:spcBef>
                      </a:pPr>
                      <a:endParaRPr sz="15000" dirty="0">
                        <a:latin typeface="Calibri"/>
                        <a:cs typeface="Calibri"/>
                      </a:endParaRPr>
                    </a:p>
                  </a:txBody>
                  <a:tcPr marL="0" marR="0" marT="311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230">
                <a:tc>
                  <a:txBody>
                    <a:bodyPr/>
                    <a:lstStyle/>
                    <a:p>
                      <a:pPr marL="34290" algn="ctr">
                        <a:lnSpc>
                          <a:spcPts val="9295"/>
                        </a:lnSpc>
                        <a:spcBef>
                          <a:spcPts val="95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4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9380"/>
                        </a:lnSpc>
                        <a:spcBef>
                          <a:spcPts val="10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4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1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9330"/>
                        </a:lnSpc>
                        <a:spcBef>
                          <a:spcPts val="60"/>
                        </a:spcBef>
                      </a:pPr>
                      <a:r>
                        <a:rPr lang="es-ES" sz="8000" b="1" dirty="0">
                          <a:latin typeface="Calibri"/>
                          <a:cs typeface="Calibri"/>
                        </a:rPr>
                        <a:t>4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29209" algn="ctr">
                        <a:lnSpc>
                          <a:spcPts val="3145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cuatro</a:t>
                      </a:r>
                    </a:p>
                  </a:txBody>
                  <a:tcPr marL="0" marR="0" marT="0" marB="0" anchor="b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ts val="3145"/>
                        </a:lnSpc>
                      </a:pPr>
                      <a:r>
                        <a:rPr lang="es-ES"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más</a:t>
                      </a:r>
                      <a:endParaRPr sz="2400" b="1" spc="-80" dirty="0">
                        <a:solidFill>
                          <a:schemeClr val="tx1"/>
                        </a:solidFill>
                        <a:latin typeface="Garabatos" panose="02000503000000020003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b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ts val="3145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cuatro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ts val="3145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igual a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ts val="3145"/>
                        </a:lnSpc>
                      </a:pPr>
                      <a:r>
                        <a:rPr sz="2400" b="1" spc="-80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tres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4" name="Imagen 53">
            <a:extLst>
              <a:ext uri="{FF2B5EF4-FFF2-40B4-BE49-F238E27FC236}">
                <a16:creationId xmlns:a16="http://schemas.microsoft.com/office/drawing/2014/main" id="{753376CC-1F56-4DD5-A1BB-EB65A77BD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500" y="593510"/>
            <a:ext cx="832027" cy="1206715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2D44BF02-A5D0-4560-BB4F-93CDF752DE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516" y="593510"/>
            <a:ext cx="832027" cy="1209470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CB7C5099-929C-4EEB-A5F5-DB79D7625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7008" y="590755"/>
            <a:ext cx="832027" cy="1209470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EFC06785-FBE4-4C60-A6F8-8407C1EC6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7500" y="3714955"/>
            <a:ext cx="832027" cy="1209470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538831D9-F111-49F2-93FC-AA191C0C50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0519" y="3714955"/>
            <a:ext cx="965003" cy="1209470"/>
          </a:xfrm>
          <a:prstGeom prst="rect">
            <a:avLst/>
          </a:prstGeom>
        </p:spPr>
      </p:pic>
      <p:pic>
        <p:nvPicPr>
          <p:cNvPr id="59" name="Imagen 58">
            <a:extLst>
              <a:ext uri="{FF2B5EF4-FFF2-40B4-BE49-F238E27FC236}">
                <a16:creationId xmlns:a16="http://schemas.microsoft.com/office/drawing/2014/main" id="{7818BCA8-3925-41CA-82E3-CD89CFBD68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6389" y="3714955"/>
            <a:ext cx="965003" cy="1209470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56E7AFF7-80FF-4C6E-99F4-E71CDEBB768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174" y="1393149"/>
            <a:ext cx="903940" cy="814149"/>
          </a:xfrm>
          <a:prstGeom prst="rect">
            <a:avLst/>
          </a:prstGeom>
        </p:spPr>
      </p:pic>
      <p:pic>
        <p:nvPicPr>
          <p:cNvPr id="61" name="Imagen 60">
            <a:extLst>
              <a:ext uri="{FF2B5EF4-FFF2-40B4-BE49-F238E27FC236}">
                <a16:creationId xmlns:a16="http://schemas.microsoft.com/office/drawing/2014/main" id="{95F09AA1-7EE1-4FC8-A881-78ED275C5F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191" y="4545925"/>
            <a:ext cx="903940" cy="814149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CE1BC4FD-B7FB-497C-A9C1-3DA9D6282C2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425" y="4545925"/>
            <a:ext cx="1109665" cy="881814"/>
          </a:xfrm>
          <a:prstGeom prst="rect">
            <a:avLst/>
          </a:prstGeom>
        </p:spPr>
      </p:pic>
      <p:pic>
        <p:nvPicPr>
          <p:cNvPr id="63" name="Imagen 62">
            <a:extLst>
              <a:ext uri="{FF2B5EF4-FFF2-40B4-BE49-F238E27FC236}">
                <a16:creationId xmlns:a16="http://schemas.microsoft.com/office/drawing/2014/main" id="{C8C560E3-BDEA-4DE2-ABDB-C6FE3C14720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956" y="1393149"/>
            <a:ext cx="1109665" cy="8818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905820"/>
              </p:ext>
            </p:extLst>
          </p:nvPr>
        </p:nvGraphicFramePr>
        <p:xfrm>
          <a:off x="882650" y="514032"/>
          <a:ext cx="8348342" cy="303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8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511175">
                        <a:lnSpc>
                          <a:spcPts val="19700"/>
                        </a:lnSpc>
                      </a:pPr>
                      <a:endParaRPr sz="20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72110">
                        <a:lnSpc>
                          <a:spcPts val="17250"/>
                        </a:lnSpc>
                        <a:spcBef>
                          <a:spcPts val="2445"/>
                        </a:spcBef>
                      </a:pPr>
                      <a:endParaRPr sz="15000" dirty="0">
                        <a:latin typeface="Calibri"/>
                        <a:cs typeface="Calibri"/>
                      </a:endParaRPr>
                    </a:p>
                  </a:txBody>
                  <a:tcPr marL="0" marR="0" marT="3105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230">
                <a:tc>
                  <a:txBody>
                    <a:bodyPr/>
                    <a:lstStyle/>
                    <a:p>
                      <a:pPr marL="34290" algn="ctr">
                        <a:lnSpc>
                          <a:spcPts val="9305"/>
                        </a:lnSpc>
                        <a:spcBef>
                          <a:spcPts val="85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5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9385"/>
                        </a:lnSpc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5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05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9325"/>
                        </a:lnSpc>
                        <a:spcBef>
                          <a:spcPts val="60"/>
                        </a:spcBef>
                      </a:pPr>
                      <a:r>
                        <a:rPr lang="es-ES" sz="8000" b="1" dirty="0">
                          <a:latin typeface="Calibri"/>
                          <a:cs typeface="Calibri"/>
                        </a:rPr>
                        <a:t>5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30480" algn="ctr">
                        <a:lnSpc>
                          <a:spcPts val="3145"/>
                        </a:lnSpc>
                      </a:pPr>
                      <a:r>
                        <a:rPr sz="2400" b="1" spc="-145" dirty="0">
                          <a:latin typeface="Garabatos" panose="02000503000000020003" pitchFamily="2" charset="0"/>
                          <a:cs typeface="Times New Roman"/>
                        </a:rPr>
                        <a:t>cinco</a:t>
                      </a:r>
                      <a:endParaRPr sz="2400" dirty="0">
                        <a:latin typeface="Garabatos" panose="02000503000000020003" pitchFamily="2" charset="0"/>
                        <a:cs typeface="Times New Roman"/>
                      </a:endParaRPr>
                    </a:p>
                  </a:txBody>
                  <a:tcPr marL="0" marR="0" marT="0" marB="0" anchor="b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7675" indent="-88900">
                        <a:lnSpc>
                          <a:spcPts val="3375"/>
                        </a:lnSpc>
                      </a:pPr>
                      <a:r>
                        <a:rPr lang="es-ES" sz="2400" b="1" spc="-55" dirty="0">
                          <a:latin typeface="Garabatos" panose="02000503000000020003" pitchFamily="2" charset="0"/>
                          <a:cs typeface="Times New Roman"/>
                        </a:rPr>
                        <a:t>más</a:t>
                      </a:r>
                      <a:endParaRPr sz="2400" dirty="0">
                        <a:latin typeface="Garabatos" panose="02000503000000020003" pitchFamily="2" charset="0"/>
                        <a:cs typeface="Times New Roman"/>
                      </a:endParaRPr>
                    </a:p>
                  </a:txBody>
                  <a:tcPr marL="0" marR="0" marT="0" marB="0" anchor="b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3265"/>
                        </a:lnSpc>
                      </a:pPr>
                      <a:r>
                        <a:rPr sz="2400" b="1" spc="-145" dirty="0">
                          <a:latin typeface="Garabatos" panose="02000503000000020003" pitchFamily="2" charset="0"/>
                          <a:cs typeface="Times New Roman"/>
                        </a:rPr>
                        <a:t>cinco</a:t>
                      </a:r>
                      <a:endParaRPr sz="2400" dirty="0">
                        <a:latin typeface="Garabatos" panose="02000503000000020003" pitchFamily="2" charset="0"/>
                        <a:cs typeface="Times New Roman"/>
                      </a:endParaRP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ts val="3650"/>
                        </a:lnSpc>
                      </a:pPr>
                      <a:r>
                        <a:rPr sz="2400" b="1" spc="-80" dirty="0">
                          <a:latin typeface="Garabatos" panose="02000503000000020003" pitchFamily="2" charset="0"/>
                          <a:cs typeface="Times New Roman"/>
                        </a:rPr>
                        <a:t>igual</a:t>
                      </a:r>
                      <a:r>
                        <a:rPr sz="2400" b="1" spc="85" dirty="0">
                          <a:latin typeface="Garabatos" panose="02000503000000020003" pitchFamily="2" charset="0"/>
                          <a:cs typeface="Times New Roman"/>
                        </a:rPr>
                        <a:t> </a:t>
                      </a:r>
                      <a:r>
                        <a:rPr sz="2400" b="1" spc="-70" dirty="0">
                          <a:latin typeface="Garabatos" panose="02000503000000020003" pitchFamily="2" charset="0"/>
                          <a:cs typeface="Times New Roman"/>
                        </a:rPr>
                        <a:t>a</a:t>
                      </a:r>
                      <a:endParaRPr sz="2400" dirty="0">
                        <a:latin typeface="Garabatos" panose="02000503000000020003" pitchFamily="2" charset="0"/>
                        <a:cs typeface="Times New Roman"/>
                      </a:endParaRP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ts val="3410"/>
                        </a:lnSpc>
                      </a:pPr>
                      <a:r>
                        <a:rPr sz="2400" b="1" spc="-165" dirty="0">
                          <a:latin typeface="Garabatos" panose="02000503000000020003" pitchFamily="2" charset="0"/>
                          <a:cs typeface="Times New Roman"/>
                        </a:rPr>
                        <a:t>cuatro</a:t>
                      </a:r>
                      <a:endParaRPr sz="2400" dirty="0">
                        <a:latin typeface="Garabatos" panose="02000503000000020003" pitchFamily="2" charset="0"/>
                        <a:cs typeface="Times New Roman"/>
                      </a:endParaRP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3" name="object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360468"/>
              </p:ext>
            </p:extLst>
          </p:nvPr>
        </p:nvGraphicFramePr>
        <p:xfrm>
          <a:off x="882650" y="3656012"/>
          <a:ext cx="8348342" cy="303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8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511175">
                        <a:lnSpc>
                          <a:spcPts val="19700"/>
                        </a:lnSpc>
                      </a:pPr>
                      <a:endParaRPr sz="20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72110">
                        <a:lnSpc>
                          <a:spcPts val="17240"/>
                        </a:lnSpc>
                        <a:spcBef>
                          <a:spcPts val="2455"/>
                        </a:spcBef>
                      </a:pPr>
                      <a:endParaRPr sz="15000" dirty="0">
                        <a:latin typeface="Calibri"/>
                        <a:cs typeface="Calibri"/>
                      </a:endParaRPr>
                    </a:p>
                  </a:txBody>
                  <a:tcPr marL="0" marR="0" marT="311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230">
                <a:tc>
                  <a:txBody>
                    <a:bodyPr/>
                    <a:lstStyle/>
                    <a:p>
                      <a:pPr marL="34290" algn="ctr">
                        <a:lnSpc>
                          <a:spcPts val="9295"/>
                        </a:lnSpc>
                        <a:spcBef>
                          <a:spcPts val="95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6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9380"/>
                        </a:lnSpc>
                        <a:spcBef>
                          <a:spcPts val="10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6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1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9330"/>
                        </a:lnSpc>
                        <a:spcBef>
                          <a:spcPts val="60"/>
                        </a:spcBef>
                      </a:pPr>
                      <a:r>
                        <a:rPr lang="es-ES" sz="8000" b="1" dirty="0">
                          <a:latin typeface="Calibri"/>
                          <a:cs typeface="Calibri"/>
                        </a:rPr>
                        <a:t>6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31115" algn="ctr">
                        <a:lnSpc>
                          <a:spcPts val="316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seis</a:t>
                      </a:r>
                    </a:p>
                  </a:txBody>
                  <a:tcPr marL="0" marR="0" marT="0" marB="0" anchor="b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252413">
                        <a:lnSpc>
                          <a:spcPts val="3379"/>
                        </a:lnSpc>
                      </a:pPr>
                      <a:r>
                        <a:rPr lang="es-ES"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más</a:t>
                      </a:r>
                      <a:endParaRPr sz="2400" b="1" spc="-145" dirty="0">
                        <a:solidFill>
                          <a:schemeClr val="tx1"/>
                        </a:solidFill>
                        <a:latin typeface="Garabatos" panose="02000503000000020003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b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ts val="328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seis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ts val="3654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igual a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ts val="341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cinco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4" name="Imagen 53">
            <a:extLst>
              <a:ext uri="{FF2B5EF4-FFF2-40B4-BE49-F238E27FC236}">
                <a16:creationId xmlns:a16="http://schemas.microsoft.com/office/drawing/2014/main" id="{C2C0A522-DFF2-447E-B1D0-8370D429D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1300" y="590755"/>
            <a:ext cx="965003" cy="1209470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34DD9F7E-2348-4625-BD0B-63A814B9D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833" y="590756"/>
            <a:ext cx="1086190" cy="1209470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B899DDC7-31E3-45C4-9FDE-44A1DA7526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995" y="590755"/>
            <a:ext cx="1086190" cy="1209470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336BC15F-5BD4-4882-B453-C24D098BD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1300" y="3706616"/>
            <a:ext cx="1086190" cy="1209470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0EBEE67D-4CE8-4C37-A559-CA4C7FD651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900" y="3781425"/>
            <a:ext cx="1543391" cy="1018840"/>
          </a:xfrm>
          <a:prstGeom prst="rect">
            <a:avLst/>
          </a:prstGeom>
        </p:spPr>
      </p:pic>
      <p:pic>
        <p:nvPicPr>
          <p:cNvPr id="59" name="Imagen 58">
            <a:extLst>
              <a:ext uri="{FF2B5EF4-FFF2-40B4-BE49-F238E27FC236}">
                <a16:creationId xmlns:a16="http://schemas.microsoft.com/office/drawing/2014/main" id="{958A228D-DBD9-426D-93B6-FDACD14F95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809" y="3802156"/>
            <a:ext cx="1543391" cy="1018840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C8D60965-6251-47B3-8BCF-718D50F886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174" y="1393149"/>
            <a:ext cx="903940" cy="814149"/>
          </a:xfrm>
          <a:prstGeom prst="rect">
            <a:avLst/>
          </a:prstGeom>
        </p:spPr>
      </p:pic>
      <p:pic>
        <p:nvPicPr>
          <p:cNvPr id="61" name="Imagen 60">
            <a:extLst>
              <a:ext uri="{FF2B5EF4-FFF2-40B4-BE49-F238E27FC236}">
                <a16:creationId xmlns:a16="http://schemas.microsoft.com/office/drawing/2014/main" id="{47F3D126-9E2A-40B6-9BC5-D0501C7A67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191" y="4545925"/>
            <a:ext cx="903940" cy="814149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48FA76BA-1FAB-48E2-AD3C-449F3550525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425" y="4545925"/>
            <a:ext cx="1109665" cy="881814"/>
          </a:xfrm>
          <a:prstGeom prst="rect">
            <a:avLst/>
          </a:prstGeom>
        </p:spPr>
      </p:pic>
      <p:pic>
        <p:nvPicPr>
          <p:cNvPr id="63" name="Imagen 62">
            <a:extLst>
              <a:ext uri="{FF2B5EF4-FFF2-40B4-BE49-F238E27FC236}">
                <a16:creationId xmlns:a16="http://schemas.microsoft.com/office/drawing/2014/main" id="{ACE19BD9-6D05-4CE5-8176-941C4273D9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956" y="1393149"/>
            <a:ext cx="1109665" cy="8818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607727"/>
              </p:ext>
            </p:extLst>
          </p:nvPr>
        </p:nvGraphicFramePr>
        <p:xfrm>
          <a:off x="882650" y="514032"/>
          <a:ext cx="8348342" cy="303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8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511175">
                        <a:lnSpc>
                          <a:spcPts val="19700"/>
                        </a:lnSpc>
                      </a:pPr>
                      <a:endParaRPr sz="20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72110">
                        <a:lnSpc>
                          <a:spcPts val="17250"/>
                        </a:lnSpc>
                        <a:spcBef>
                          <a:spcPts val="2445"/>
                        </a:spcBef>
                      </a:pPr>
                      <a:endParaRPr sz="15000" dirty="0">
                        <a:latin typeface="Calibri"/>
                        <a:cs typeface="Calibri"/>
                      </a:endParaRPr>
                    </a:p>
                  </a:txBody>
                  <a:tcPr marL="0" marR="0" marT="3105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230">
                <a:tc>
                  <a:txBody>
                    <a:bodyPr/>
                    <a:lstStyle/>
                    <a:p>
                      <a:pPr marL="34290" algn="ctr">
                        <a:lnSpc>
                          <a:spcPts val="9305"/>
                        </a:lnSpc>
                        <a:spcBef>
                          <a:spcPts val="85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7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9385"/>
                        </a:lnSpc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7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05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9325"/>
                        </a:lnSpc>
                        <a:spcBef>
                          <a:spcPts val="60"/>
                        </a:spcBef>
                      </a:pPr>
                      <a:r>
                        <a:rPr lang="es-ES" sz="8000" b="1" dirty="0">
                          <a:latin typeface="Calibri"/>
                          <a:cs typeface="Calibri"/>
                        </a:rPr>
                        <a:t>7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31115" algn="ctr">
                        <a:lnSpc>
                          <a:spcPts val="316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siete</a:t>
                      </a:r>
                    </a:p>
                  </a:txBody>
                  <a:tcPr marL="0" marR="0" marT="0" marB="0" anchor="b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3165"/>
                        </a:lnSpc>
                      </a:pPr>
                      <a:r>
                        <a:rPr lang="es-ES"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más</a:t>
                      </a:r>
                      <a:endParaRPr sz="2400" b="1" spc="-145" dirty="0">
                        <a:solidFill>
                          <a:schemeClr val="tx1"/>
                        </a:solidFill>
                        <a:latin typeface="Garabatos" panose="02000503000000020003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b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316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siete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316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igual a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316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seis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5" name="Imagen 54">
            <a:extLst>
              <a:ext uri="{FF2B5EF4-FFF2-40B4-BE49-F238E27FC236}">
                <a16:creationId xmlns:a16="http://schemas.microsoft.com/office/drawing/2014/main" id="{997FB314-DCA7-44B1-A7C2-A534F58A19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4397" y="3815603"/>
            <a:ext cx="1618503" cy="1096963"/>
          </a:xfrm>
          <a:prstGeom prst="rect">
            <a:avLst/>
          </a:prstGeom>
        </p:spPr>
      </p:pic>
      <p:graphicFrame>
        <p:nvGraphicFramePr>
          <p:cNvPr id="35" name="object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256925"/>
              </p:ext>
            </p:extLst>
          </p:nvPr>
        </p:nvGraphicFramePr>
        <p:xfrm>
          <a:off x="882650" y="3656012"/>
          <a:ext cx="8348342" cy="303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8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511175">
                        <a:lnSpc>
                          <a:spcPts val="19700"/>
                        </a:lnSpc>
                      </a:pPr>
                      <a:endParaRPr sz="200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72110">
                        <a:lnSpc>
                          <a:spcPts val="17240"/>
                        </a:lnSpc>
                        <a:spcBef>
                          <a:spcPts val="2455"/>
                        </a:spcBef>
                      </a:pPr>
                      <a:endParaRPr sz="15000" dirty="0">
                        <a:latin typeface="Calibri"/>
                        <a:cs typeface="Calibri"/>
                      </a:endParaRPr>
                    </a:p>
                  </a:txBody>
                  <a:tcPr marL="0" marR="0" marT="311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230">
                <a:tc>
                  <a:txBody>
                    <a:bodyPr/>
                    <a:lstStyle/>
                    <a:p>
                      <a:pPr marL="34290" algn="ctr">
                        <a:lnSpc>
                          <a:spcPts val="9295"/>
                        </a:lnSpc>
                        <a:spcBef>
                          <a:spcPts val="95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8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9380"/>
                        </a:lnSpc>
                        <a:spcBef>
                          <a:spcPts val="10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8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1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9330"/>
                        </a:lnSpc>
                        <a:spcBef>
                          <a:spcPts val="60"/>
                        </a:spcBef>
                      </a:pPr>
                      <a:r>
                        <a:rPr lang="es-ES" sz="8000" b="1" dirty="0">
                          <a:latin typeface="Calibri"/>
                          <a:cs typeface="Calibri"/>
                        </a:rPr>
                        <a:t>8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29845" algn="ctr">
                        <a:lnSpc>
                          <a:spcPts val="316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ocho</a:t>
                      </a:r>
                    </a:p>
                  </a:txBody>
                  <a:tcPr marL="0" marR="0" marT="0" marB="0" anchor="b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161925">
                        <a:lnSpc>
                          <a:spcPts val="3379"/>
                        </a:lnSpc>
                      </a:pPr>
                      <a:r>
                        <a:rPr lang="es-ES"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más</a:t>
                      </a:r>
                      <a:endParaRPr sz="2400" b="1" spc="-145" dirty="0">
                        <a:solidFill>
                          <a:schemeClr val="tx1"/>
                        </a:solidFill>
                        <a:latin typeface="Garabatos" panose="02000503000000020003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b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328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ocho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ts val="3654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igual a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ts val="341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siete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4" name="Imagen 53">
            <a:extLst>
              <a:ext uri="{FF2B5EF4-FFF2-40B4-BE49-F238E27FC236}">
                <a16:creationId xmlns:a16="http://schemas.microsoft.com/office/drawing/2014/main" id="{F205A2A4-116B-454B-AA5F-E2035D5D9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797" y="657225"/>
            <a:ext cx="1618503" cy="1096963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2575B3D2-B1D2-4FB4-A185-6B4F46E6E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0642" y="657225"/>
            <a:ext cx="1618503" cy="1096963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1B28A8D7-D06A-4C39-8E8B-8DA14CCA67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1952" y="664509"/>
            <a:ext cx="1543391" cy="1018840"/>
          </a:xfrm>
          <a:prstGeom prst="rect">
            <a:avLst/>
          </a:prstGeom>
        </p:spPr>
      </p:pic>
      <p:pic>
        <p:nvPicPr>
          <p:cNvPr id="59" name="Imagen 58">
            <a:extLst>
              <a:ext uri="{FF2B5EF4-FFF2-40B4-BE49-F238E27FC236}">
                <a16:creationId xmlns:a16="http://schemas.microsoft.com/office/drawing/2014/main" id="{E9F7CA13-5CAC-4DBE-83E9-94FFFD1E94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100" y="3815603"/>
            <a:ext cx="1530558" cy="987457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50FD0106-8606-4A1C-9A44-A8781D22A9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4614" y="3870355"/>
            <a:ext cx="1530558" cy="987457"/>
          </a:xfrm>
          <a:prstGeom prst="rect">
            <a:avLst/>
          </a:prstGeom>
        </p:spPr>
      </p:pic>
      <p:pic>
        <p:nvPicPr>
          <p:cNvPr id="61" name="Imagen 60">
            <a:extLst>
              <a:ext uri="{FF2B5EF4-FFF2-40B4-BE49-F238E27FC236}">
                <a16:creationId xmlns:a16="http://schemas.microsoft.com/office/drawing/2014/main" id="{426A4107-CB5C-4795-9AA0-F9AFCB289F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174" y="1393149"/>
            <a:ext cx="903940" cy="814149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A74CE0D4-554A-4D4D-9EFC-A7256CF170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191" y="4545925"/>
            <a:ext cx="903940" cy="814149"/>
          </a:xfrm>
          <a:prstGeom prst="rect">
            <a:avLst/>
          </a:prstGeom>
        </p:spPr>
      </p:pic>
      <p:pic>
        <p:nvPicPr>
          <p:cNvPr id="63" name="Imagen 62">
            <a:extLst>
              <a:ext uri="{FF2B5EF4-FFF2-40B4-BE49-F238E27FC236}">
                <a16:creationId xmlns:a16="http://schemas.microsoft.com/office/drawing/2014/main" id="{F6FE1B8A-A4E1-4C1B-A38A-5DD1EA4340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425" y="4545925"/>
            <a:ext cx="1109665" cy="881814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3F178682-55F9-402A-8EF7-FDEB858B953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956" y="1393149"/>
            <a:ext cx="1109665" cy="88181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390674"/>
              </p:ext>
            </p:extLst>
          </p:nvPr>
        </p:nvGraphicFramePr>
        <p:xfrm>
          <a:off x="882650" y="514032"/>
          <a:ext cx="8348342" cy="303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8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511175">
                        <a:lnSpc>
                          <a:spcPts val="19700"/>
                        </a:lnSpc>
                      </a:pPr>
                      <a:endParaRPr sz="20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72110">
                        <a:lnSpc>
                          <a:spcPts val="17250"/>
                        </a:lnSpc>
                        <a:spcBef>
                          <a:spcPts val="2445"/>
                        </a:spcBef>
                      </a:pPr>
                      <a:endParaRPr sz="15000" dirty="0">
                        <a:latin typeface="Calibri"/>
                        <a:cs typeface="Calibri"/>
                      </a:endParaRPr>
                    </a:p>
                  </a:txBody>
                  <a:tcPr marL="0" marR="0" marT="3105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230">
                <a:tc>
                  <a:txBody>
                    <a:bodyPr/>
                    <a:lstStyle/>
                    <a:p>
                      <a:pPr marL="34290" algn="ctr">
                        <a:lnSpc>
                          <a:spcPts val="9305"/>
                        </a:lnSpc>
                        <a:spcBef>
                          <a:spcPts val="85"/>
                        </a:spcBef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9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9385"/>
                        </a:lnSpc>
                      </a:pPr>
                      <a:r>
                        <a:rPr sz="8000" b="1" dirty="0">
                          <a:latin typeface="Calibri"/>
                          <a:cs typeface="Calibri"/>
                        </a:rPr>
                        <a:t>9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05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9325"/>
                        </a:lnSpc>
                        <a:spcBef>
                          <a:spcPts val="60"/>
                        </a:spcBef>
                      </a:pPr>
                      <a:r>
                        <a:rPr lang="es-ES" sz="8000" b="1" dirty="0">
                          <a:latin typeface="Calibri"/>
                          <a:cs typeface="Calibri"/>
                        </a:rPr>
                        <a:t>9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31115" algn="ctr">
                        <a:lnSpc>
                          <a:spcPts val="314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nueve</a:t>
                      </a:r>
                    </a:p>
                  </a:txBody>
                  <a:tcPr marL="0" marR="0" marT="0" marB="0" anchor="b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161925">
                        <a:lnSpc>
                          <a:spcPts val="3375"/>
                        </a:lnSpc>
                      </a:pPr>
                      <a:r>
                        <a:rPr lang="es-ES"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más</a:t>
                      </a:r>
                      <a:endParaRPr sz="2400" b="1" spc="-145" dirty="0">
                        <a:solidFill>
                          <a:schemeClr val="tx1"/>
                        </a:solidFill>
                        <a:latin typeface="Garabatos" panose="02000503000000020003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b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ts val="326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nueve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30504">
                        <a:lnSpc>
                          <a:spcPts val="3650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igual a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ts val="3410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ocho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2" name="object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858255"/>
              </p:ext>
            </p:extLst>
          </p:nvPr>
        </p:nvGraphicFramePr>
        <p:xfrm>
          <a:off x="882650" y="3656012"/>
          <a:ext cx="8348342" cy="3036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8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511175">
                        <a:lnSpc>
                          <a:spcPts val="19700"/>
                        </a:lnSpc>
                      </a:pPr>
                      <a:endParaRPr sz="20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72110">
                        <a:lnSpc>
                          <a:spcPts val="17240"/>
                        </a:lnSpc>
                        <a:spcBef>
                          <a:spcPts val="2455"/>
                        </a:spcBef>
                      </a:pPr>
                      <a:endParaRPr sz="15000" dirty="0">
                        <a:latin typeface="Calibri"/>
                        <a:cs typeface="Calibri"/>
                      </a:endParaRPr>
                    </a:p>
                  </a:txBody>
                  <a:tcPr marL="0" marR="0" marT="311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5230">
                <a:tc>
                  <a:txBody>
                    <a:bodyPr/>
                    <a:lstStyle/>
                    <a:p>
                      <a:pPr marL="34290" algn="ctr">
                        <a:lnSpc>
                          <a:spcPts val="9295"/>
                        </a:lnSpc>
                        <a:spcBef>
                          <a:spcPts val="95"/>
                        </a:spcBef>
                      </a:pPr>
                      <a:r>
                        <a:rPr sz="8000" b="1" spc="-5" dirty="0">
                          <a:latin typeface="Calibri"/>
                          <a:cs typeface="Calibri"/>
                        </a:rPr>
                        <a:t>10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9380"/>
                        </a:lnSpc>
                        <a:spcBef>
                          <a:spcPts val="10"/>
                        </a:spcBef>
                      </a:pPr>
                      <a:r>
                        <a:rPr sz="8000" b="1" spc="-5" dirty="0">
                          <a:latin typeface="Calibri"/>
                          <a:cs typeface="Calibri"/>
                        </a:rPr>
                        <a:t>10</a:t>
                      </a:r>
                      <a:endParaRPr sz="80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17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9330"/>
                        </a:lnSpc>
                        <a:spcBef>
                          <a:spcPts val="60"/>
                        </a:spcBef>
                      </a:pPr>
                      <a:r>
                        <a:rPr lang="es-ES" sz="8000" b="1" dirty="0">
                          <a:latin typeface="Calibri"/>
                          <a:cs typeface="Calibri"/>
                        </a:rPr>
                        <a:t>10</a:t>
                      </a:r>
                      <a:endParaRPr sz="80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31115" algn="ctr">
                        <a:lnSpc>
                          <a:spcPts val="314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diez</a:t>
                      </a:r>
                    </a:p>
                  </a:txBody>
                  <a:tcPr marL="0" marR="0" marT="0" marB="0" anchor="b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3145"/>
                        </a:lnSpc>
                      </a:pPr>
                      <a:r>
                        <a:rPr lang="es-ES"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más</a:t>
                      </a:r>
                      <a:endParaRPr sz="2400" b="1" spc="-145" dirty="0">
                        <a:solidFill>
                          <a:schemeClr val="tx1"/>
                        </a:solidFill>
                        <a:latin typeface="Garabatos" panose="02000503000000020003" pitchFamily="2" charset="0"/>
                        <a:ea typeface="+mn-ea"/>
                        <a:cs typeface="Times New Roman"/>
                      </a:endParaRPr>
                    </a:p>
                  </a:txBody>
                  <a:tcPr marL="0" marR="0" marT="0" marB="0" anchor="b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314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diez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314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igual a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3145"/>
                        </a:lnSpc>
                      </a:pPr>
                      <a:r>
                        <a:rPr sz="2400" b="1" spc="-145" dirty="0">
                          <a:solidFill>
                            <a:schemeClr val="tx1"/>
                          </a:solidFill>
                          <a:latin typeface="Garabatos" panose="02000503000000020003" pitchFamily="2" charset="0"/>
                          <a:ea typeface="+mn-ea"/>
                          <a:cs typeface="Times New Roman"/>
                        </a:rPr>
                        <a:t>nueve</a:t>
                      </a:r>
                    </a:p>
                  </a:txBody>
                  <a:tcPr marL="0" marR="0" marT="0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5" name="Imagen 54">
            <a:extLst>
              <a:ext uri="{FF2B5EF4-FFF2-40B4-BE49-F238E27FC236}">
                <a16:creationId xmlns:a16="http://schemas.microsoft.com/office/drawing/2014/main" id="{8BD9CA2B-A52E-4939-9227-31236DA28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2700" y="657225"/>
            <a:ext cx="1530558" cy="987457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4749789B-ABC5-4CFD-8D70-BB3DF3C2CF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6252" y="739807"/>
            <a:ext cx="1481137" cy="904875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E94EA11E-E582-4AFC-A714-3167D6BC98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804" y="733425"/>
            <a:ext cx="1481137" cy="904875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50233BB7-D45D-41F6-80E2-9D602AAA8B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300" y="3857625"/>
            <a:ext cx="1478893" cy="838200"/>
          </a:xfrm>
          <a:prstGeom prst="rect">
            <a:avLst/>
          </a:prstGeom>
        </p:spPr>
      </p:pic>
      <p:pic>
        <p:nvPicPr>
          <p:cNvPr id="59" name="Imagen 58">
            <a:extLst>
              <a:ext uri="{FF2B5EF4-FFF2-40B4-BE49-F238E27FC236}">
                <a16:creationId xmlns:a16="http://schemas.microsoft.com/office/drawing/2014/main" id="{C8D95F75-01DE-4D9F-BA56-BA0CD2AD8A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372" y="3968481"/>
            <a:ext cx="1478893" cy="838200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A62AB582-F89C-42C6-A499-6548561D16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700" y="3943350"/>
            <a:ext cx="1481137" cy="904875"/>
          </a:xfrm>
          <a:prstGeom prst="rect">
            <a:avLst/>
          </a:prstGeom>
        </p:spPr>
      </p:pic>
      <p:pic>
        <p:nvPicPr>
          <p:cNvPr id="61" name="Imagen 60">
            <a:extLst>
              <a:ext uri="{FF2B5EF4-FFF2-40B4-BE49-F238E27FC236}">
                <a16:creationId xmlns:a16="http://schemas.microsoft.com/office/drawing/2014/main" id="{5B30BBEA-7E04-4C7F-B211-E2C456AB2A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174" y="1393149"/>
            <a:ext cx="903940" cy="814149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67C59BEB-F5AF-4116-B838-5B5B6E66CA7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191" y="4545925"/>
            <a:ext cx="903940" cy="814149"/>
          </a:xfrm>
          <a:prstGeom prst="rect">
            <a:avLst/>
          </a:prstGeom>
        </p:spPr>
      </p:pic>
      <p:pic>
        <p:nvPicPr>
          <p:cNvPr id="63" name="Imagen 62">
            <a:extLst>
              <a:ext uri="{FF2B5EF4-FFF2-40B4-BE49-F238E27FC236}">
                <a16:creationId xmlns:a16="http://schemas.microsoft.com/office/drawing/2014/main" id="{8676D437-38FA-4FBF-A2AE-7D24E92922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425" y="4545925"/>
            <a:ext cx="1109665" cy="881814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9DF1974A-AE9F-49CD-A42A-FDD24F0441A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956" y="1393149"/>
            <a:ext cx="1109665" cy="8818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98</Words>
  <Application>Microsoft Office PowerPoint</Application>
  <PresentationFormat>Personalizado</PresentationFormat>
  <Paragraphs>82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</vt:lpstr>
      <vt:lpstr>Garabatos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LUGA ESTACIO PINTO</dc:creator>
  <cp:lastModifiedBy>informatica</cp:lastModifiedBy>
  <cp:revision>7</cp:revision>
  <dcterms:created xsi:type="dcterms:W3CDTF">2017-11-27T13:18:20Z</dcterms:created>
  <dcterms:modified xsi:type="dcterms:W3CDTF">2018-01-11T09:00:00Z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2017-11-27T00:00:00Z</vt:filetime>
  </property>
</Properties>
</file>