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9000"/>
    <a:srgbClr val="FF8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03" autoAdjust="0"/>
    <p:restoredTop sz="50000"/>
  </p:normalViewPr>
  <p:slideViewPr>
    <p:cSldViewPr snapToGrid="0">
      <p:cViewPr>
        <p:scale>
          <a:sx n="182" d="100"/>
          <a:sy n="182" d="100"/>
        </p:scale>
        <p:origin x="-69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067480-8510-5C44-93FB-5A94703C7F28}" type="datetimeFigureOut">
              <a:rPr lang="es-ES_tradnl" smtClean="0"/>
              <a:t>16/1/18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36703-D144-E740-B2B7-E91186284744}" type="slidenum">
              <a:rPr lang="es-ES_tradnl" smtClean="0"/>
              <a:t>‹Nr.›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213448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E0CD0-F788-4B3E-849D-A09F23CEF1D6}" type="datetimeFigureOut">
              <a:rPr lang="es-ES" smtClean="0"/>
              <a:t>12/1/18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617CF-227C-4927-90EB-FB3F3C73226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2428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E0CD0-F788-4B3E-849D-A09F23CEF1D6}" type="datetimeFigureOut">
              <a:rPr lang="es-ES" smtClean="0"/>
              <a:t>12/1/18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617CF-227C-4927-90EB-FB3F3C73226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31623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E0CD0-F788-4B3E-849D-A09F23CEF1D6}" type="datetimeFigureOut">
              <a:rPr lang="es-ES" smtClean="0"/>
              <a:t>12/1/18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617CF-227C-4927-90EB-FB3F3C73226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8606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E0CD0-F788-4B3E-849D-A09F23CEF1D6}" type="datetimeFigureOut">
              <a:rPr lang="es-ES" smtClean="0"/>
              <a:t>12/1/18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617CF-227C-4927-90EB-FB3F3C73226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2523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E0CD0-F788-4B3E-849D-A09F23CEF1D6}" type="datetimeFigureOut">
              <a:rPr lang="es-ES" smtClean="0"/>
              <a:t>12/1/18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617CF-227C-4927-90EB-FB3F3C73226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43277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E0CD0-F788-4B3E-849D-A09F23CEF1D6}" type="datetimeFigureOut">
              <a:rPr lang="es-ES" smtClean="0"/>
              <a:t>12/1/18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617CF-227C-4927-90EB-FB3F3C73226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6353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E0CD0-F788-4B3E-849D-A09F23CEF1D6}" type="datetimeFigureOut">
              <a:rPr lang="es-ES" smtClean="0"/>
              <a:t>12/1/18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617CF-227C-4927-90EB-FB3F3C73226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2687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E0CD0-F788-4B3E-849D-A09F23CEF1D6}" type="datetimeFigureOut">
              <a:rPr lang="es-ES" smtClean="0"/>
              <a:t>12/1/18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617CF-227C-4927-90EB-FB3F3C73226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12765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E0CD0-F788-4B3E-849D-A09F23CEF1D6}" type="datetimeFigureOut">
              <a:rPr lang="es-ES" smtClean="0"/>
              <a:t>12/1/18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617CF-227C-4927-90EB-FB3F3C73226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3252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E0CD0-F788-4B3E-849D-A09F23CEF1D6}" type="datetimeFigureOut">
              <a:rPr lang="es-ES" smtClean="0"/>
              <a:t>12/1/18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617CF-227C-4927-90EB-FB3F3C73226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4102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9E0CD0-F788-4B3E-849D-A09F23CEF1D6}" type="datetimeFigureOut">
              <a:rPr lang="es-ES" smtClean="0"/>
              <a:t>12/1/18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617CF-227C-4927-90EB-FB3F3C73226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5190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E0CD0-F788-4B3E-849D-A09F23CEF1D6}" type="datetimeFigureOut">
              <a:rPr lang="es-ES" smtClean="0"/>
              <a:t>12/1/18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0617CF-227C-4927-90EB-FB3F3C732267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90351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50" t="5981" r="4705" b="6590"/>
          <a:stretch/>
        </p:blipFill>
        <p:spPr>
          <a:xfrm>
            <a:off x="883404" y="433953"/>
            <a:ext cx="8028122" cy="5889356"/>
          </a:xfrm>
          <a:prstGeom prst="rect">
            <a:avLst/>
          </a:prstGeom>
          <a:solidFill>
            <a:srgbClr val="FF0000"/>
          </a:solidFill>
        </p:spPr>
      </p:pic>
      <p:sp>
        <p:nvSpPr>
          <p:cNvPr id="16" name="Rectángulo redondeado 15"/>
          <p:cNvSpPr/>
          <p:nvPr/>
        </p:nvSpPr>
        <p:spPr>
          <a:xfrm>
            <a:off x="2533796" y="2289490"/>
            <a:ext cx="1102864" cy="279206"/>
          </a:xfrm>
          <a:prstGeom prst="roundRect">
            <a:avLst>
              <a:gd name="adj" fmla="val 50000"/>
            </a:avLst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u="sng" dirty="0" smtClean="0"/>
              <a:t>M</a:t>
            </a:r>
            <a:r>
              <a:rPr lang="es-ES_tradnl" dirty="0" smtClean="0"/>
              <a:t>ar</a:t>
            </a:r>
            <a:r>
              <a:rPr lang="es-ES" dirty="0" smtClean="0"/>
              <a:t>ía</a:t>
            </a:r>
            <a:endParaRPr lang="es-ES_tradnl" dirty="0"/>
          </a:p>
        </p:txBody>
      </p:sp>
      <p:sp>
        <p:nvSpPr>
          <p:cNvPr id="17" name="Rectángulo redondeado 16"/>
          <p:cNvSpPr/>
          <p:nvPr/>
        </p:nvSpPr>
        <p:spPr>
          <a:xfrm>
            <a:off x="4932365" y="2289490"/>
            <a:ext cx="1102864" cy="279206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u="sng" smtClean="0"/>
              <a:t>R</a:t>
            </a:r>
            <a:r>
              <a:rPr lang="es-ES_tradnl" smtClean="0"/>
              <a:t>afa</a:t>
            </a:r>
            <a:endParaRPr lang="es-ES_tradnl" dirty="0"/>
          </a:p>
        </p:txBody>
      </p:sp>
      <p:sp>
        <p:nvSpPr>
          <p:cNvPr id="18" name="Rectángulo redondeado 17"/>
          <p:cNvSpPr/>
          <p:nvPr/>
        </p:nvSpPr>
        <p:spPr>
          <a:xfrm>
            <a:off x="7269552" y="2289490"/>
            <a:ext cx="1102864" cy="279206"/>
          </a:xfrm>
          <a:prstGeom prst="roundRect">
            <a:avLst>
              <a:gd name="adj" fmla="val 50000"/>
            </a:avLst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u="sng" dirty="0" smtClean="0"/>
              <a:t>L</a:t>
            </a:r>
            <a:r>
              <a:rPr lang="es-ES_tradnl" dirty="0" smtClean="0"/>
              <a:t>uca</a:t>
            </a:r>
            <a:endParaRPr lang="es-ES_tradnl" dirty="0"/>
          </a:p>
        </p:txBody>
      </p:sp>
      <p:sp>
        <p:nvSpPr>
          <p:cNvPr id="19" name="Rectángulo redondeado 18"/>
          <p:cNvSpPr/>
          <p:nvPr/>
        </p:nvSpPr>
        <p:spPr>
          <a:xfrm>
            <a:off x="2533796" y="3893762"/>
            <a:ext cx="1102864" cy="279206"/>
          </a:xfrm>
          <a:prstGeom prst="roundRect">
            <a:avLst>
              <a:gd name="adj" fmla="val 50000"/>
            </a:avLst>
          </a:prstGeom>
          <a:solidFill>
            <a:srgbClr val="FF85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u="sng" dirty="0" smtClean="0"/>
              <a:t>V</a:t>
            </a:r>
            <a:r>
              <a:rPr lang="es-ES_tradnl" dirty="0" smtClean="0"/>
              <a:t>era</a:t>
            </a:r>
            <a:endParaRPr lang="es-ES_tradnl" dirty="0"/>
          </a:p>
        </p:txBody>
      </p:sp>
      <p:sp>
        <p:nvSpPr>
          <p:cNvPr id="20" name="Rectángulo redondeado 19"/>
          <p:cNvSpPr/>
          <p:nvPr/>
        </p:nvSpPr>
        <p:spPr>
          <a:xfrm>
            <a:off x="4932365" y="3893762"/>
            <a:ext cx="1102864" cy="279206"/>
          </a:xfrm>
          <a:prstGeom prst="roundRect">
            <a:avLst>
              <a:gd name="adj" fmla="val 50000"/>
            </a:avLst>
          </a:prstGeom>
          <a:solidFill>
            <a:srgbClr val="929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u="sng" dirty="0" smtClean="0"/>
              <a:t>S</a:t>
            </a:r>
            <a:r>
              <a:rPr lang="es-ES_tradnl" dirty="0" smtClean="0"/>
              <a:t>antiago</a:t>
            </a:r>
            <a:endParaRPr lang="es-ES_tradnl" dirty="0"/>
          </a:p>
        </p:txBody>
      </p:sp>
      <p:sp>
        <p:nvSpPr>
          <p:cNvPr id="21" name="Rectángulo redondeado 20"/>
          <p:cNvSpPr/>
          <p:nvPr/>
        </p:nvSpPr>
        <p:spPr>
          <a:xfrm>
            <a:off x="7269552" y="3893762"/>
            <a:ext cx="1102864" cy="279206"/>
          </a:xfrm>
          <a:prstGeom prst="roundRect">
            <a:avLst>
              <a:gd name="adj" fmla="val 50000"/>
            </a:avLst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_tradnl" u="sng" dirty="0" smtClean="0"/>
              <a:t>A</a:t>
            </a:r>
            <a:r>
              <a:rPr lang="es-ES_tradnl" dirty="0" smtClean="0"/>
              <a:t>na</a:t>
            </a:r>
            <a:endParaRPr lang="es-ES_tradnl" dirty="0"/>
          </a:p>
        </p:txBody>
      </p:sp>
      <p:sp>
        <p:nvSpPr>
          <p:cNvPr id="22" name="Rectángulo 21"/>
          <p:cNvSpPr/>
          <p:nvPr/>
        </p:nvSpPr>
        <p:spPr>
          <a:xfrm>
            <a:off x="1319249" y="1982363"/>
            <a:ext cx="1158705" cy="15356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3" name="Rectángulo 22"/>
          <p:cNvSpPr/>
          <p:nvPr/>
        </p:nvSpPr>
        <p:spPr>
          <a:xfrm>
            <a:off x="3740198" y="1982363"/>
            <a:ext cx="1158705" cy="15356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4" name="Rectángulo 23"/>
          <p:cNvSpPr/>
          <p:nvPr/>
        </p:nvSpPr>
        <p:spPr>
          <a:xfrm>
            <a:off x="1319248" y="3530773"/>
            <a:ext cx="1158705" cy="15356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5" name="Rectángulo 24"/>
          <p:cNvSpPr/>
          <p:nvPr/>
        </p:nvSpPr>
        <p:spPr>
          <a:xfrm>
            <a:off x="3738760" y="3517997"/>
            <a:ext cx="1158705" cy="15356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6" name="Rectángulo 25"/>
          <p:cNvSpPr/>
          <p:nvPr/>
        </p:nvSpPr>
        <p:spPr>
          <a:xfrm>
            <a:off x="6111428" y="3495873"/>
            <a:ext cx="1158705" cy="15356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27" name="Rectángulo 26"/>
          <p:cNvSpPr/>
          <p:nvPr/>
        </p:nvSpPr>
        <p:spPr>
          <a:xfrm>
            <a:off x="6069977" y="2000935"/>
            <a:ext cx="1158705" cy="15356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28" name="Imagen 2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16429" y="1811789"/>
            <a:ext cx="738720" cy="1440000"/>
          </a:xfrm>
          <a:prstGeom prst="rect">
            <a:avLst/>
          </a:prstGeom>
        </p:spPr>
      </p:pic>
      <p:pic>
        <p:nvPicPr>
          <p:cNvPr id="29" name="Imagen 2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6063" y="3495873"/>
            <a:ext cx="874560" cy="1440000"/>
          </a:xfrm>
          <a:prstGeom prst="rect">
            <a:avLst/>
          </a:prstGeom>
        </p:spPr>
      </p:pic>
      <p:pic>
        <p:nvPicPr>
          <p:cNvPr id="30" name="Imagen 2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5931" y="1804809"/>
            <a:ext cx="757920" cy="1440000"/>
          </a:xfrm>
          <a:prstGeom prst="rect">
            <a:avLst/>
          </a:prstGeom>
        </p:spPr>
      </p:pic>
      <p:pic>
        <p:nvPicPr>
          <p:cNvPr id="31" name="Imagen 3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0418" y="1931651"/>
            <a:ext cx="819840" cy="1440000"/>
          </a:xfrm>
          <a:prstGeom prst="rect">
            <a:avLst/>
          </a:prstGeom>
        </p:spPr>
      </p:pic>
      <p:pic>
        <p:nvPicPr>
          <p:cNvPr id="32" name="Imagen 3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549" y="3495873"/>
            <a:ext cx="698879" cy="1440000"/>
          </a:xfrm>
          <a:prstGeom prst="rect">
            <a:avLst/>
          </a:prstGeom>
        </p:spPr>
      </p:pic>
      <p:pic>
        <p:nvPicPr>
          <p:cNvPr id="33" name="Imagen 3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6830" y="3554468"/>
            <a:ext cx="748319" cy="1440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13364</TotalTime>
  <Words>7</Words>
  <Application>Microsoft Macintosh PowerPoint</Application>
  <PresentationFormat>A4 (210x297 mm)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María Olivares</dc:creator>
  <cp:lastModifiedBy>Usuario de Microsoft Office</cp:lastModifiedBy>
  <cp:revision>22</cp:revision>
  <cp:lastPrinted>2018-01-17T18:47:12Z</cp:lastPrinted>
  <dcterms:created xsi:type="dcterms:W3CDTF">2017-03-09T17:38:00Z</dcterms:created>
  <dcterms:modified xsi:type="dcterms:W3CDTF">2018-01-17T18:49:39Z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3082-10.2.0.5804</vt:lpwstr>
  </property>
</Properties>
</file>