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3" r:id="rId23"/>
    <p:sldId id="292" r:id="rId24"/>
    <p:sldId id="294" r:id="rId25"/>
    <p:sldId id="295" r:id="rId26"/>
    <p:sldId id="297" r:id="rId27"/>
    <p:sldId id="298" r:id="rId28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261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3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319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5655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27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496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841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88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501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6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688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91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5204-798B-4B48-A702-D9EDF65E7172}" type="datetimeFigureOut">
              <a:rPr lang="es-ES" smtClean="0"/>
              <a:t>22/01/2018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2079-D5A5-47C3-9702-6AF0A05524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4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A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1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Elipse 11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56728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AMOR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43514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69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511846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JUGAR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J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9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6735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KILOS DE AMOR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K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8240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484186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LIBERTAD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L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4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922429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MAMÁ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M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671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85363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NATURALEZA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N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902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CONTIENE</a:t>
            </a:r>
          </a:p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LETRA Ñ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1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Elipse 11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185363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NATURALEZA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538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3474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ORIENTAR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O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49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470106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PAREJAS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P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709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20806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QUERER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Q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230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54225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RESPETAR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R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994" y="88673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22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722789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BONDAD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B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01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07115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SENTIR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S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44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878119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TOLERAR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T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294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39049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UNIR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U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126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544027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VIVIR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V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487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879120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WELLCOME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W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976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08561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REFLEXIONAR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CONTIENE LETRA X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2733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04699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YO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Y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8407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946351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PAZ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CONTIEN</a:t>
            </a:r>
          </a:p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LETRA Z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9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8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12270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CARIÑO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C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88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311163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DIALOGAR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D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51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039954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ESCUCHAR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E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90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981862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FAMILIA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F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599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83060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GENEROSIDAD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G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527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71120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HUMOR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H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64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34011" y="8105440"/>
            <a:ext cx="898184" cy="711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0" y="315942"/>
            <a:ext cx="6858000" cy="1015663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KG Fall For You" panose="02000806000000020004" pitchFamily="2" charset="-18"/>
              </a:rPr>
              <a:t>ABECEDARIO POR LA PAZ</a:t>
            </a:r>
            <a:endParaRPr lang="es-ES" sz="6000" dirty="0">
              <a:ln w="25400">
                <a:solidFill>
                  <a:schemeClr val="tx1"/>
                </a:solidFill>
              </a:ln>
              <a:noFill/>
              <a:latin typeface="KG Fall For You" panose="02000806000000020004" pitchFamily="2" charset="-18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1244"/>
              </p:ext>
            </p:extLst>
          </p:nvPr>
        </p:nvGraphicFramePr>
        <p:xfrm>
          <a:off x="1065838" y="3604098"/>
          <a:ext cx="4572000" cy="4917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0"/>
              </a:tblGrid>
              <a:tr h="983466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ILUSIÓN</a:t>
                      </a:r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66">
                <a:tc>
                  <a:txBody>
                    <a:bodyPr/>
                    <a:lstStyle/>
                    <a:p>
                      <a:endParaRPr lang="es-E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-825805" y="1331605"/>
            <a:ext cx="6858000" cy="1938992"/>
          </a:xfrm>
          <a:prstGeom prst="rect">
            <a:avLst/>
          </a:prstGeom>
          <a:noFill/>
          <a:ln w="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ln w="25400">
                  <a:solidFill>
                    <a:schemeClr val="tx1"/>
                  </a:solidFill>
                </a:ln>
                <a:noFill/>
                <a:latin typeface="Snap ITC" panose="04040A07060A02020202" pitchFamily="82" charset="0"/>
              </a:rPr>
              <a:t>PALABRAS LETRA I</a:t>
            </a:r>
            <a:endParaRPr lang="es-ES" sz="4000" dirty="0">
              <a:ln w="25400">
                <a:solidFill>
                  <a:schemeClr val="tx1"/>
                </a:solidFill>
              </a:ln>
              <a:noFill/>
              <a:latin typeface="Snap ITC" panose="04040A07060A02020202" pitchFamily="82" charset="0"/>
            </a:endParaRPr>
          </a:p>
        </p:txBody>
      </p:sp>
      <p:grpSp>
        <p:nvGrpSpPr>
          <p:cNvPr id="14" name="Grupo 13"/>
          <p:cNvGrpSpPr/>
          <p:nvPr/>
        </p:nvGrpSpPr>
        <p:grpSpPr>
          <a:xfrm>
            <a:off x="4954669" y="1510032"/>
            <a:ext cx="1903331" cy="1760565"/>
            <a:chOff x="1365163" y="4095486"/>
            <a:chExt cx="3939208" cy="3454537"/>
          </a:xfrm>
        </p:grpSpPr>
        <p:pic>
          <p:nvPicPr>
            <p:cNvPr id="15" name="Picture 4" descr="Resultado de imagen de PEACE COLORIN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5163" y="4095486"/>
              <a:ext cx="3939208" cy="3432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ipse 15"/>
            <p:cNvSpPr/>
            <p:nvPr/>
          </p:nvSpPr>
          <p:spPr>
            <a:xfrm>
              <a:off x="2085975" y="7330948"/>
              <a:ext cx="1362075" cy="2190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7" name="Picture 4" descr="Resultado de imagen de dia de la paz color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94" y="8714939"/>
            <a:ext cx="1865231" cy="116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1594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5573</TotalTime>
  <Words>218</Words>
  <Application>Microsoft Office PowerPoint</Application>
  <PresentationFormat>A4 (210 x 297 mm)</PresentationFormat>
  <Paragraphs>83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KG Fall For You</vt:lpstr>
      <vt:lpstr>Snap ITC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15</cp:revision>
  <dcterms:created xsi:type="dcterms:W3CDTF">2018-01-12T11:50:15Z</dcterms:created>
  <dcterms:modified xsi:type="dcterms:W3CDTF">2018-01-22T10:04:12Z</dcterms:modified>
</cp:coreProperties>
</file>