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3" r:id="rId23"/>
    <p:sldId id="292" r:id="rId24"/>
    <p:sldId id="294" r:id="rId25"/>
    <p:sldId id="295" r:id="rId26"/>
    <p:sldId id="297" r:id="rId27"/>
    <p:sldId id="298" r:id="rId28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33" d="100"/>
          <a:sy n="33" d="100"/>
        </p:scale>
        <p:origin x="261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5204-798B-4B48-A702-D9EDF65E7172}" type="datetimeFigureOut">
              <a:rPr lang="es-ES" smtClean="0"/>
              <a:t>22/01/2018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2079-D5A5-47C3-9702-6AF0A05524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2635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5204-798B-4B48-A702-D9EDF65E7172}" type="datetimeFigureOut">
              <a:rPr lang="es-ES" smtClean="0"/>
              <a:t>22/01/2018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2079-D5A5-47C3-9702-6AF0A05524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3191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5204-798B-4B48-A702-D9EDF65E7172}" type="datetimeFigureOut">
              <a:rPr lang="es-ES" smtClean="0"/>
              <a:t>22/01/2018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2079-D5A5-47C3-9702-6AF0A05524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5655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5204-798B-4B48-A702-D9EDF65E7172}" type="datetimeFigureOut">
              <a:rPr lang="es-ES" smtClean="0"/>
              <a:t>22/01/2018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2079-D5A5-47C3-9702-6AF0A05524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2275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5204-798B-4B48-A702-D9EDF65E7172}" type="datetimeFigureOut">
              <a:rPr lang="es-ES" smtClean="0"/>
              <a:t>22/01/2018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2079-D5A5-47C3-9702-6AF0A05524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4965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5204-798B-4B48-A702-D9EDF65E7172}" type="datetimeFigureOut">
              <a:rPr lang="es-ES" smtClean="0"/>
              <a:t>22/01/2018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2079-D5A5-47C3-9702-6AF0A05524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8412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5204-798B-4B48-A702-D9EDF65E7172}" type="datetimeFigureOut">
              <a:rPr lang="es-ES" smtClean="0"/>
              <a:t>22/01/2018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2079-D5A5-47C3-9702-6AF0A05524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889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5204-798B-4B48-A702-D9EDF65E7172}" type="datetimeFigureOut">
              <a:rPr lang="es-ES" smtClean="0"/>
              <a:t>22/01/2018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2079-D5A5-47C3-9702-6AF0A05524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9501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5204-798B-4B48-A702-D9EDF65E7172}" type="datetimeFigureOut">
              <a:rPr lang="es-ES" smtClean="0"/>
              <a:t>22/01/2018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2079-D5A5-47C3-9702-6AF0A05524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1469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5204-798B-4B48-A702-D9EDF65E7172}" type="datetimeFigureOut">
              <a:rPr lang="es-ES" smtClean="0"/>
              <a:t>22/01/2018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2079-D5A5-47C3-9702-6AF0A05524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6886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5204-798B-4B48-A702-D9EDF65E7172}" type="datetimeFigureOut">
              <a:rPr lang="es-ES" smtClean="0"/>
              <a:t>22/01/2018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2079-D5A5-47C3-9702-6AF0A05524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091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E5204-798B-4B48-A702-D9EDF65E7172}" type="datetimeFigureOut">
              <a:rPr lang="es-ES" smtClean="0"/>
              <a:t>22/01/2018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F2079-D5A5-47C3-9702-6AF0A05524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941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5134011" y="8105440"/>
            <a:ext cx="898184" cy="711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0" y="315942"/>
            <a:ext cx="6858000" cy="1015663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KG Fall For You" panose="02000806000000020004" pitchFamily="2" charset="-18"/>
              </a:rPr>
              <a:t>ABECEDARIO POR LA PAZ</a:t>
            </a:r>
            <a:endParaRPr lang="es-ES" sz="6000" dirty="0">
              <a:ln w="25400">
                <a:solidFill>
                  <a:schemeClr val="tx1"/>
                </a:solidFill>
              </a:ln>
              <a:noFill/>
              <a:latin typeface="KG Fall For You" panose="02000806000000020004" pitchFamily="2" charset="-18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-825805" y="1331605"/>
            <a:ext cx="6858000" cy="1938992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Snap ITC" panose="04040A07060A02020202" pitchFamily="82" charset="0"/>
              </a:rPr>
              <a:t>PALABRAS LETRA A</a:t>
            </a:r>
            <a:endParaRPr lang="es-ES" sz="4000" dirty="0">
              <a:ln w="25400">
                <a:solidFill>
                  <a:schemeClr val="tx1"/>
                </a:solidFill>
              </a:ln>
              <a:noFill/>
              <a:latin typeface="Snap ITC" panose="04040A07060A02020202" pitchFamily="82" charset="0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4954669" y="1510032"/>
            <a:ext cx="1903331" cy="1760565"/>
            <a:chOff x="1365163" y="4095486"/>
            <a:chExt cx="3939208" cy="3454537"/>
          </a:xfrm>
        </p:grpSpPr>
        <p:pic>
          <p:nvPicPr>
            <p:cNvPr id="11" name="Picture 4" descr="Resultado de imagen de PEACE COLORI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5163" y="4095486"/>
              <a:ext cx="3939208" cy="3432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Elipse 11"/>
            <p:cNvSpPr/>
            <p:nvPr/>
          </p:nvSpPr>
          <p:spPr>
            <a:xfrm>
              <a:off x="2085975" y="7330948"/>
              <a:ext cx="1362075" cy="2190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356728"/>
              </p:ext>
            </p:extLst>
          </p:nvPr>
        </p:nvGraphicFramePr>
        <p:xfrm>
          <a:off x="1065838" y="3604098"/>
          <a:ext cx="4572000" cy="491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0"/>
              </a:tblGrid>
              <a:tr h="983466"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/>
                        <a:t>AMOR</a:t>
                      </a:r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3" name="Picture 4" descr="Resultado de imagen de dia de la paz colore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94" y="8743514"/>
            <a:ext cx="1865231" cy="116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169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5134011" y="8105440"/>
            <a:ext cx="898184" cy="711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0" y="315942"/>
            <a:ext cx="6858000" cy="1015663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KG Fall For You" panose="02000806000000020004" pitchFamily="2" charset="-18"/>
              </a:rPr>
              <a:t>ABECEDARIO POR LA PAZ</a:t>
            </a:r>
            <a:endParaRPr lang="es-ES" sz="6000" dirty="0">
              <a:ln w="25400">
                <a:solidFill>
                  <a:schemeClr val="tx1"/>
                </a:solidFill>
              </a:ln>
              <a:noFill/>
              <a:latin typeface="KG Fall For You" panose="02000806000000020004" pitchFamily="2" charset="-18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511846"/>
              </p:ext>
            </p:extLst>
          </p:nvPr>
        </p:nvGraphicFramePr>
        <p:xfrm>
          <a:off x="1065838" y="3604098"/>
          <a:ext cx="4572000" cy="491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0"/>
              </a:tblGrid>
              <a:tr h="983466"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/>
                        <a:t>JUGAR</a:t>
                      </a:r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-825805" y="1331605"/>
            <a:ext cx="6858000" cy="1938992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Snap ITC" panose="04040A07060A02020202" pitchFamily="82" charset="0"/>
              </a:rPr>
              <a:t>PALABRAS LETRA J</a:t>
            </a:r>
            <a:endParaRPr lang="es-ES" sz="4000" dirty="0">
              <a:ln w="25400">
                <a:solidFill>
                  <a:schemeClr val="tx1"/>
                </a:solidFill>
              </a:ln>
              <a:noFill/>
              <a:latin typeface="Snap ITC" panose="04040A07060A02020202" pitchFamily="82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4954669" y="1510032"/>
            <a:ext cx="1903331" cy="1760565"/>
            <a:chOff x="1365163" y="4095486"/>
            <a:chExt cx="3939208" cy="3454537"/>
          </a:xfrm>
        </p:grpSpPr>
        <p:pic>
          <p:nvPicPr>
            <p:cNvPr id="15" name="Picture 4" descr="Resultado de imagen de PEACE COLORI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5163" y="4095486"/>
              <a:ext cx="3939208" cy="3432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Elipse 15"/>
            <p:cNvSpPr/>
            <p:nvPr/>
          </p:nvSpPr>
          <p:spPr>
            <a:xfrm>
              <a:off x="2085975" y="7330948"/>
              <a:ext cx="1362075" cy="2190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7" name="Picture 4" descr="Resultado de imagen de dia de la paz colore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94" y="8714939"/>
            <a:ext cx="1865231" cy="116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9297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5134011" y="8105440"/>
            <a:ext cx="898184" cy="711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0" y="315942"/>
            <a:ext cx="6858000" cy="1015663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KG Fall For You" panose="02000806000000020004" pitchFamily="2" charset="-18"/>
              </a:rPr>
              <a:t>ABECEDARIO POR LA PAZ</a:t>
            </a:r>
            <a:endParaRPr lang="es-ES" sz="6000" dirty="0">
              <a:ln w="25400">
                <a:solidFill>
                  <a:schemeClr val="tx1"/>
                </a:solidFill>
              </a:ln>
              <a:noFill/>
              <a:latin typeface="KG Fall For You" panose="02000806000000020004" pitchFamily="2" charset="-18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686735"/>
              </p:ext>
            </p:extLst>
          </p:nvPr>
        </p:nvGraphicFramePr>
        <p:xfrm>
          <a:off x="1065838" y="3604098"/>
          <a:ext cx="4572000" cy="491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0"/>
              </a:tblGrid>
              <a:tr h="983466"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/>
                        <a:t>KILOS DE AMOR</a:t>
                      </a:r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-825805" y="1331605"/>
            <a:ext cx="6858000" cy="1938992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Snap ITC" panose="04040A07060A02020202" pitchFamily="82" charset="0"/>
              </a:rPr>
              <a:t>PALABRAS LETRA K</a:t>
            </a:r>
            <a:endParaRPr lang="es-ES" sz="4000" dirty="0">
              <a:ln w="25400">
                <a:solidFill>
                  <a:schemeClr val="tx1"/>
                </a:solidFill>
              </a:ln>
              <a:noFill/>
              <a:latin typeface="Snap ITC" panose="04040A07060A02020202" pitchFamily="82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4954669" y="1510032"/>
            <a:ext cx="1903331" cy="1760565"/>
            <a:chOff x="1365163" y="4095486"/>
            <a:chExt cx="3939208" cy="3454537"/>
          </a:xfrm>
        </p:grpSpPr>
        <p:pic>
          <p:nvPicPr>
            <p:cNvPr id="15" name="Picture 4" descr="Resultado de imagen de PEACE COLORI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5163" y="4095486"/>
              <a:ext cx="3939208" cy="3432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Elipse 15"/>
            <p:cNvSpPr/>
            <p:nvPr/>
          </p:nvSpPr>
          <p:spPr>
            <a:xfrm>
              <a:off x="2085975" y="7330948"/>
              <a:ext cx="1362075" cy="2190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7" name="Picture 4" descr="Resultado de imagen de dia de la paz colore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94" y="8714939"/>
            <a:ext cx="1865231" cy="116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8240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5134011" y="8105440"/>
            <a:ext cx="898184" cy="711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0" y="315942"/>
            <a:ext cx="6858000" cy="1015663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KG Fall For You" panose="02000806000000020004" pitchFamily="2" charset="-18"/>
              </a:rPr>
              <a:t>ABECEDARIO POR LA PAZ</a:t>
            </a:r>
            <a:endParaRPr lang="es-ES" sz="6000" dirty="0">
              <a:ln w="25400">
                <a:solidFill>
                  <a:schemeClr val="tx1"/>
                </a:solidFill>
              </a:ln>
              <a:noFill/>
              <a:latin typeface="KG Fall For You" panose="02000806000000020004" pitchFamily="2" charset="-18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484186"/>
              </p:ext>
            </p:extLst>
          </p:nvPr>
        </p:nvGraphicFramePr>
        <p:xfrm>
          <a:off x="1065838" y="3604098"/>
          <a:ext cx="4572000" cy="491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0"/>
              </a:tblGrid>
              <a:tr h="983466"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/>
                        <a:t>LIBERTAD</a:t>
                      </a:r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-825805" y="1331605"/>
            <a:ext cx="6858000" cy="1938992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Snap ITC" panose="04040A07060A02020202" pitchFamily="82" charset="0"/>
              </a:rPr>
              <a:t>PALABRAS LETRA L</a:t>
            </a:r>
            <a:endParaRPr lang="es-ES" sz="4000" dirty="0">
              <a:ln w="25400">
                <a:solidFill>
                  <a:schemeClr val="tx1"/>
                </a:solidFill>
              </a:ln>
              <a:noFill/>
              <a:latin typeface="Snap ITC" panose="04040A07060A02020202" pitchFamily="82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4954669" y="1510032"/>
            <a:ext cx="1903331" cy="1760565"/>
            <a:chOff x="1365163" y="4095486"/>
            <a:chExt cx="3939208" cy="3454537"/>
          </a:xfrm>
        </p:grpSpPr>
        <p:pic>
          <p:nvPicPr>
            <p:cNvPr id="15" name="Picture 4" descr="Resultado de imagen de PEACE COLORI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5163" y="4095486"/>
              <a:ext cx="3939208" cy="3432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Elipse 15"/>
            <p:cNvSpPr/>
            <p:nvPr/>
          </p:nvSpPr>
          <p:spPr>
            <a:xfrm>
              <a:off x="2085975" y="7330948"/>
              <a:ext cx="1362075" cy="2190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7" name="Picture 4" descr="Resultado de imagen de dia de la paz colore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94" y="8714939"/>
            <a:ext cx="1865231" cy="116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41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5134011" y="8105440"/>
            <a:ext cx="898184" cy="711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0" y="315942"/>
            <a:ext cx="6858000" cy="1015663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KG Fall For You" panose="02000806000000020004" pitchFamily="2" charset="-18"/>
              </a:rPr>
              <a:t>ABECEDARIO POR LA PAZ</a:t>
            </a:r>
            <a:endParaRPr lang="es-ES" sz="6000" dirty="0">
              <a:ln w="25400">
                <a:solidFill>
                  <a:schemeClr val="tx1"/>
                </a:solidFill>
              </a:ln>
              <a:noFill/>
              <a:latin typeface="KG Fall For You" panose="02000806000000020004" pitchFamily="2" charset="-18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922429"/>
              </p:ext>
            </p:extLst>
          </p:nvPr>
        </p:nvGraphicFramePr>
        <p:xfrm>
          <a:off x="1065838" y="3604098"/>
          <a:ext cx="4572000" cy="491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0"/>
              </a:tblGrid>
              <a:tr h="983466"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/>
                        <a:t>MAMÁ</a:t>
                      </a:r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-825805" y="1331605"/>
            <a:ext cx="6858000" cy="1938992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Snap ITC" panose="04040A07060A02020202" pitchFamily="82" charset="0"/>
              </a:rPr>
              <a:t>PALABRAS LETRA M</a:t>
            </a:r>
            <a:endParaRPr lang="es-ES" sz="4000" dirty="0">
              <a:ln w="25400">
                <a:solidFill>
                  <a:schemeClr val="tx1"/>
                </a:solidFill>
              </a:ln>
              <a:noFill/>
              <a:latin typeface="Snap ITC" panose="04040A07060A02020202" pitchFamily="82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4954669" y="1510032"/>
            <a:ext cx="1903331" cy="1760565"/>
            <a:chOff x="1365163" y="4095486"/>
            <a:chExt cx="3939208" cy="3454537"/>
          </a:xfrm>
        </p:grpSpPr>
        <p:pic>
          <p:nvPicPr>
            <p:cNvPr id="15" name="Picture 4" descr="Resultado de imagen de PEACE COLORI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5163" y="4095486"/>
              <a:ext cx="3939208" cy="3432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Elipse 15"/>
            <p:cNvSpPr/>
            <p:nvPr/>
          </p:nvSpPr>
          <p:spPr>
            <a:xfrm>
              <a:off x="2085975" y="7330948"/>
              <a:ext cx="1362075" cy="2190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7" name="Picture 4" descr="Resultado de imagen de dia de la paz colore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94" y="8714939"/>
            <a:ext cx="1865231" cy="116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0671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5134011" y="8105440"/>
            <a:ext cx="898184" cy="711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0" y="315942"/>
            <a:ext cx="6858000" cy="1015663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KG Fall For You" panose="02000806000000020004" pitchFamily="2" charset="-18"/>
              </a:rPr>
              <a:t>ABECEDARIO POR LA PAZ</a:t>
            </a:r>
            <a:endParaRPr lang="es-ES" sz="6000" dirty="0">
              <a:ln w="25400">
                <a:solidFill>
                  <a:schemeClr val="tx1"/>
                </a:solidFill>
              </a:ln>
              <a:noFill/>
              <a:latin typeface="KG Fall For You" panose="02000806000000020004" pitchFamily="2" charset="-18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185363"/>
              </p:ext>
            </p:extLst>
          </p:nvPr>
        </p:nvGraphicFramePr>
        <p:xfrm>
          <a:off x="1065838" y="3604098"/>
          <a:ext cx="4572000" cy="491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0"/>
              </a:tblGrid>
              <a:tr h="983466"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/>
                        <a:t>NATURALEZA</a:t>
                      </a:r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-825805" y="1331605"/>
            <a:ext cx="6858000" cy="1938992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Snap ITC" panose="04040A07060A02020202" pitchFamily="82" charset="0"/>
              </a:rPr>
              <a:t>PALABRAS LETRA N</a:t>
            </a:r>
            <a:endParaRPr lang="es-ES" sz="4000" dirty="0">
              <a:ln w="25400">
                <a:solidFill>
                  <a:schemeClr val="tx1"/>
                </a:solidFill>
              </a:ln>
              <a:noFill/>
              <a:latin typeface="Snap ITC" panose="04040A07060A02020202" pitchFamily="82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4954669" y="1510032"/>
            <a:ext cx="1903331" cy="1760565"/>
            <a:chOff x="1365163" y="4095486"/>
            <a:chExt cx="3939208" cy="3454537"/>
          </a:xfrm>
        </p:grpSpPr>
        <p:pic>
          <p:nvPicPr>
            <p:cNvPr id="15" name="Picture 4" descr="Resultado de imagen de PEACE COLORI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5163" y="4095486"/>
              <a:ext cx="3939208" cy="3432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Elipse 15"/>
            <p:cNvSpPr/>
            <p:nvPr/>
          </p:nvSpPr>
          <p:spPr>
            <a:xfrm>
              <a:off x="2085975" y="7330948"/>
              <a:ext cx="1362075" cy="2190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7" name="Picture 4" descr="Resultado de imagen de dia de la paz colore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94" y="8714939"/>
            <a:ext cx="1865231" cy="116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902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5134011" y="8105440"/>
            <a:ext cx="898184" cy="711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0" y="315942"/>
            <a:ext cx="6858000" cy="1015663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KG Fall For You" panose="02000806000000020004" pitchFamily="2" charset="-18"/>
              </a:rPr>
              <a:t>ABECEDARIO POR LA PAZ</a:t>
            </a:r>
            <a:endParaRPr lang="es-ES" sz="6000" dirty="0">
              <a:ln w="25400">
                <a:solidFill>
                  <a:schemeClr val="tx1"/>
                </a:solidFill>
              </a:ln>
              <a:noFill/>
              <a:latin typeface="KG Fall For You" panose="02000806000000020004" pitchFamily="2" charset="-18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-825805" y="1331605"/>
            <a:ext cx="6858000" cy="1938992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Snap ITC" panose="04040A07060A02020202" pitchFamily="82" charset="0"/>
              </a:rPr>
              <a:t>CONTIENE</a:t>
            </a:r>
          </a:p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Snap ITC" panose="04040A07060A02020202" pitchFamily="82" charset="0"/>
              </a:rPr>
              <a:t>LETRA Ñ</a:t>
            </a:r>
            <a:endParaRPr lang="es-ES" sz="4000" dirty="0">
              <a:ln w="25400">
                <a:solidFill>
                  <a:schemeClr val="tx1"/>
                </a:solidFill>
              </a:ln>
              <a:noFill/>
              <a:latin typeface="Snap ITC" panose="04040A07060A02020202" pitchFamily="82" charset="0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4954669" y="1510032"/>
            <a:ext cx="1903331" cy="1760565"/>
            <a:chOff x="1365163" y="4095486"/>
            <a:chExt cx="3939208" cy="3454537"/>
          </a:xfrm>
        </p:grpSpPr>
        <p:pic>
          <p:nvPicPr>
            <p:cNvPr id="11" name="Picture 4" descr="Resultado de imagen de PEACE COLORI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5163" y="4095486"/>
              <a:ext cx="3939208" cy="3432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Elipse 11"/>
            <p:cNvSpPr/>
            <p:nvPr/>
          </p:nvSpPr>
          <p:spPr>
            <a:xfrm>
              <a:off x="2085975" y="7330948"/>
              <a:ext cx="1362075" cy="2190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185363"/>
              </p:ext>
            </p:extLst>
          </p:nvPr>
        </p:nvGraphicFramePr>
        <p:xfrm>
          <a:off x="1065838" y="3604098"/>
          <a:ext cx="4572000" cy="491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0"/>
              </a:tblGrid>
              <a:tr h="983466"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/>
                        <a:t>NATURALEZA</a:t>
                      </a:r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3" name="Picture 4" descr="Resultado de imagen de dia de la paz colore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94" y="8714939"/>
            <a:ext cx="1865231" cy="116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9538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5134011" y="8105440"/>
            <a:ext cx="898184" cy="711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0" y="315942"/>
            <a:ext cx="6858000" cy="1015663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KG Fall For You" panose="02000806000000020004" pitchFamily="2" charset="-18"/>
              </a:rPr>
              <a:t>ABECEDARIO POR LA PAZ</a:t>
            </a:r>
            <a:endParaRPr lang="es-ES" sz="6000" dirty="0">
              <a:ln w="25400">
                <a:solidFill>
                  <a:schemeClr val="tx1"/>
                </a:solidFill>
              </a:ln>
              <a:noFill/>
              <a:latin typeface="KG Fall For You" panose="02000806000000020004" pitchFamily="2" charset="-18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23474"/>
              </p:ext>
            </p:extLst>
          </p:nvPr>
        </p:nvGraphicFramePr>
        <p:xfrm>
          <a:off x="1065838" y="3604098"/>
          <a:ext cx="4572000" cy="491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0"/>
              </a:tblGrid>
              <a:tr h="983466"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/>
                        <a:t>ORIENTAR</a:t>
                      </a:r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-825805" y="1331605"/>
            <a:ext cx="6858000" cy="1938992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Snap ITC" panose="04040A07060A02020202" pitchFamily="82" charset="0"/>
              </a:rPr>
              <a:t>PALABRAS LETRA O</a:t>
            </a:r>
            <a:endParaRPr lang="es-ES" sz="4000" dirty="0">
              <a:ln w="25400">
                <a:solidFill>
                  <a:schemeClr val="tx1"/>
                </a:solidFill>
              </a:ln>
              <a:noFill/>
              <a:latin typeface="Snap ITC" panose="04040A07060A02020202" pitchFamily="82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4954669" y="1510032"/>
            <a:ext cx="1903331" cy="1760565"/>
            <a:chOff x="1365163" y="4095486"/>
            <a:chExt cx="3939208" cy="3454537"/>
          </a:xfrm>
        </p:grpSpPr>
        <p:pic>
          <p:nvPicPr>
            <p:cNvPr id="15" name="Picture 4" descr="Resultado de imagen de PEACE COLORI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5163" y="4095486"/>
              <a:ext cx="3939208" cy="3432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Elipse 15"/>
            <p:cNvSpPr/>
            <p:nvPr/>
          </p:nvSpPr>
          <p:spPr>
            <a:xfrm>
              <a:off x="2085975" y="7330948"/>
              <a:ext cx="1362075" cy="2190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9" name="Picture 4" descr="Resultado de imagen de dia de la paz colore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94" y="8714939"/>
            <a:ext cx="1865231" cy="116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49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5134011" y="8105440"/>
            <a:ext cx="898184" cy="711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0" y="315942"/>
            <a:ext cx="6858000" cy="1015663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KG Fall For You" panose="02000806000000020004" pitchFamily="2" charset="-18"/>
              </a:rPr>
              <a:t>ABECEDARIO POR LA PAZ</a:t>
            </a:r>
            <a:endParaRPr lang="es-ES" sz="6000" dirty="0">
              <a:ln w="25400">
                <a:solidFill>
                  <a:schemeClr val="tx1"/>
                </a:solidFill>
              </a:ln>
              <a:noFill/>
              <a:latin typeface="KG Fall For You" panose="02000806000000020004" pitchFamily="2" charset="-18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470106"/>
              </p:ext>
            </p:extLst>
          </p:nvPr>
        </p:nvGraphicFramePr>
        <p:xfrm>
          <a:off x="1065838" y="3604098"/>
          <a:ext cx="4572000" cy="491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0"/>
              </a:tblGrid>
              <a:tr h="983466"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/>
                        <a:t>PAREJAS</a:t>
                      </a:r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-825805" y="1331605"/>
            <a:ext cx="6858000" cy="1938992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Snap ITC" panose="04040A07060A02020202" pitchFamily="82" charset="0"/>
              </a:rPr>
              <a:t>PALABRAS LETRA P</a:t>
            </a:r>
            <a:endParaRPr lang="es-ES" sz="4000" dirty="0">
              <a:ln w="25400">
                <a:solidFill>
                  <a:schemeClr val="tx1"/>
                </a:solidFill>
              </a:ln>
              <a:noFill/>
              <a:latin typeface="Snap ITC" panose="04040A07060A02020202" pitchFamily="82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4954669" y="1510032"/>
            <a:ext cx="1903331" cy="1760565"/>
            <a:chOff x="1365163" y="4095486"/>
            <a:chExt cx="3939208" cy="3454537"/>
          </a:xfrm>
        </p:grpSpPr>
        <p:pic>
          <p:nvPicPr>
            <p:cNvPr id="15" name="Picture 4" descr="Resultado de imagen de PEACE COLORI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5163" y="4095486"/>
              <a:ext cx="3939208" cy="3432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Elipse 15"/>
            <p:cNvSpPr/>
            <p:nvPr/>
          </p:nvSpPr>
          <p:spPr>
            <a:xfrm>
              <a:off x="2085975" y="7330948"/>
              <a:ext cx="1362075" cy="2190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9" name="Picture 4" descr="Resultado de imagen de dia de la paz colore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94" y="8714939"/>
            <a:ext cx="1865231" cy="116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57094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5134011" y="8105440"/>
            <a:ext cx="898184" cy="711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0" y="315942"/>
            <a:ext cx="6858000" cy="1015663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KG Fall For You" panose="02000806000000020004" pitchFamily="2" charset="-18"/>
              </a:rPr>
              <a:t>ABECEDARIO POR LA PAZ</a:t>
            </a:r>
            <a:endParaRPr lang="es-ES" sz="6000" dirty="0">
              <a:ln w="25400">
                <a:solidFill>
                  <a:schemeClr val="tx1"/>
                </a:solidFill>
              </a:ln>
              <a:noFill/>
              <a:latin typeface="KG Fall For You" panose="02000806000000020004" pitchFamily="2" charset="-18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120806"/>
              </p:ext>
            </p:extLst>
          </p:nvPr>
        </p:nvGraphicFramePr>
        <p:xfrm>
          <a:off x="1065838" y="3604098"/>
          <a:ext cx="4572000" cy="491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0"/>
              </a:tblGrid>
              <a:tr h="983466"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/>
                        <a:t>QUERER</a:t>
                      </a:r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-825805" y="1331605"/>
            <a:ext cx="6858000" cy="1938992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Snap ITC" panose="04040A07060A02020202" pitchFamily="82" charset="0"/>
              </a:rPr>
              <a:t>PALABRAS LETRA Q</a:t>
            </a:r>
            <a:endParaRPr lang="es-ES" sz="4000" dirty="0">
              <a:ln w="25400">
                <a:solidFill>
                  <a:schemeClr val="tx1"/>
                </a:solidFill>
              </a:ln>
              <a:noFill/>
              <a:latin typeface="Snap ITC" panose="04040A07060A02020202" pitchFamily="82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4954669" y="1510032"/>
            <a:ext cx="1903331" cy="1760565"/>
            <a:chOff x="1365163" y="4095486"/>
            <a:chExt cx="3939208" cy="3454537"/>
          </a:xfrm>
        </p:grpSpPr>
        <p:pic>
          <p:nvPicPr>
            <p:cNvPr id="15" name="Picture 4" descr="Resultado de imagen de PEACE COLORI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5163" y="4095486"/>
              <a:ext cx="3939208" cy="3432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Elipse 15"/>
            <p:cNvSpPr/>
            <p:nvPr/>
          </p:nvSpPr>
          <p:spPr>
            <a:xfrm>
              <a:off x="2085975" y="7330948"/>
              <a:ext cx="1362075" cy="2190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9" name="Picture 4" descr="Resultado de imagen de dia de la paz colore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94" y="8714939"/>
            <a:ext cx="1865231" cy="116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1230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5134011" y="8105440"/>
            <a:ext cx="898184" cy="711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0" y="315942"/>
            <a:ext cx="6858000" cy="1015663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KG Fall For You" panose="02000806000000020004" pitchFamily="2" charset="-18"/>
              </a:rPr>
              <a:t>ABECEDARIO POR LA PAZ</a:t>
            </a:r>
            <a:endParaRPr lang="es-ES" sz="6000" dirty="0">
              <a:ln w="25400">
                <a:solidFill>
                  <a:schemeClr val="tx1"/>
                </a:solidFill>
              </a:ln>
              <a:noFill/>
              <a:latin typeface="KG Fall For You" panose="02000806000000020004" pitchFamily="2" charset="-18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454225"/>
              </p:ext>
            </p:extLst>
          </p:nvPr>
        </p:nvGraphicFramePr>
        <p:xfrm>
          <a:off x="1065838" y="3604098"/>
          <a:ext cx="4572000" cy="491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0"/>
              </a:tblGrid>
              <a:tr h="983466"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/>
                        <a:t>RESPETAR</a:t>
                      </a:r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-825805" y="1331605"/>
            <a:ext cx="6858000" cy="1938992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Snap ITC" panose="04040A07060A02020202" pitchFamily="82" charset="0"/>
              </a:rPr>
              <a:t>PALABRAS LETRA R</a:t>
            </a:r>
            <a:endParaRPr lang="es-ES" sz="4000" dirty="0">
              <a:ln w="25400">
                <a:solidFill>
                  <a:schemeClr val="tx1"/>
                </a:solidFill>
              </a:ln>
              <a:noFill/>
              <a:latin typeface="Snap ITC" panose="04040A07060A02020202" pitchFamily="82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4954669" y="1510032"/>
            <a:ext cx="1903331" cy="1760565"/>
            <a:chOff x="1365163" y="4095486"/>
            <a:chExt cx="3939208" cy="3454537"/>
          </a:xfrm>
        </p:grpSpPr>
        <p:pic>
          <p:nvPicPr>
            <p:cNvPr id="15" name="Picture 4" descr="Resultado de imagen de PEACE COLORI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5163" y="4095486"/>
              <a:ext cx="3939208" cy="3432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Elipse 15"/>
            <p:cNvSpPr/>
            <p:nvPr/>
          </p:nvSpPr>
          <p:spPr>
            <a:xfrm>
              <a:off x="2085975" y="7330948"/>
              <a:ext cx="1362075" cy="2190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9" name="Picture 4" descr="Resultado de imagen de dia de la paz colore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94" y="8714939"/>
            <a:ext cx="1865231" cy="116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Resultado de imagen de dia de la paz colore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994" y="8867339"/>
            <a:ext cx="1865231" cy="116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5220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5134011" y="8105440"/>
            <a:ext cx="898184" cy="711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0" y="315942"/>
            <a:ext cx="6858000" cy="1015663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KG Fall For You" panose="02000806000000020004" pitchFamily="2" charset="-18"/>
              </a:rPr>
              <a:t>ABECEDARIO POR LA PAZ</a:t>
            </a:r>
            <a:endParaRPr lang="es-ES" sz="6000" dirty="0">
              <a:ln w="25400">
                <a:solidFill>
                  <a:schemeClr val="tx1"/>
                </a:solidFill>
              </a:ln>
              <a:noFill/>
              <a:latin typeface="KG Fall For You" panose="02000806000000020004" pitchFamily="2" charset="-18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722789"/>
              </p:ext>
            </p:extLst>
          </p:nvPr>
        </p:nvGraphicFramePr>
        <p:xfrm>
          <a:off x="1065838" y="3604098"/>
          <a:ext cx="4572000" cy="491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0"/>
              </a:tblGrid>
              <a:tr h="983466"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/>
                        <a:t>BONDAD</a:t>
                      </a:r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-825805" y="1331605"/>
            <a:ext cx="6858000" cy="1938992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Snap ITC" panose="04040A07060A02020202" pitchFamily="82" charset="0"/>
              </a:rPr>
              <a:t>PALABRAS LETRA B</a:t>
            </a:r>
            <a:endParaRPr lang="es-ES" sz="4000" dirty="0">
              <a:ln w="25400">
                <a:solidFill>
                  <a:schemeClr val="tx1"/>
                </a:solidFill>
              </a:ln>
              <a:noFill/>
              <a:latin typeface="Snap ITC" panose="04040A07060A02020202" pitchFamily="82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4954669" y="1510032"/>
            <a:ext cx="1903331" cy="1760565"/>
            <a:chOff x="1365163" y="4095486"/>
            <a:chExt cx="3939208" cy="3454537"/>
          </a:xfrm>
        </p:grpSpPr>
        <p:pic>
          <p:nvPicPr>
            <p:cNvPr id="15" name="Picture 4" descr="Resultado de imagen de PEACE COLORI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5163" y="4095486"/>
              <a:ext cx="3939208" cy="3432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Elipse 15"/>
            <p:cNvSpPr/>
            <p:nvPr/>
          </p:nvSpPr>
          <p:spPr>
            <a:xfrm>
              <a:off x="2085975" y="7330948"/>
              <a:ext cx="1362075" cy="2190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7" name="Picture 4" descr="Resultado de imagen de dia de la paz colore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94" y="8714939"/>
            <a:ext cx="1865231" cy="116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50190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5134011" y="8105440"/>
            <a:ext cx="898184" cy="711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0" y="315942"/>
            <a:ext cx="6858000" cy="1015663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KG Fall For You" panose="02000806000000020004" pitchFamily="2" charset="-18"/>
              </a:rPr>
              <a:t>ABECEDARIO POR LA PAZ</a:t>
            </a:r>
            <a:endParaRPr lang="es-ES" sz="6000" dirty="0">
              <a:ln w="25400">
                <a:solidFill>
                  <a:schemeClr val="tx1"/>
                </a:solidFill>
              </a:ln>
              <a:noFill/>
              <a:latin typeface="KG Fall For You" panose="02000806000000020004" pitchFamily="2" charset="-18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07115"/>
              </p:ext>
            </p:extLst>
          </p:nvPr>
        </p:nvGraphicFramePr>
        <p:xfrm>
          <a:off x="1065838" y="3604098"/>
          <a:ext cx="4572000" cy="491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0"/>
              </a:tblGrid>
              <a:tr h="983466"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/>
                        <a:t>SENTIR</a:t>
                      </a:r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-825805" y="1331605"/>
            <a:ext cx="6858000" cy="1938992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Snap ITC" panose="04040A07060A02020202" pitchFamily="82" charset="0"/>
              </a:rPr>
              <a:t>PALABRAS LETRA S</a:t>
            </a:r>
            <a:endParaRPr lang="es-ES" sz="4000" dirty="0">
              <a:ln w="25400">
                <a:solidFill>
                  <a:schemeClr val="tx1"/>
                </a:solidFill>
              </a:ln>
              <a:noFill/>
              <a:latin typeface="Snap ITC" panose="04040A07060A02020202" pitchFamily="82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4954669" y="1510032"/>
            <a:ext cx="1903331" cy="1760565"/>
            <a:chOff x="1365163" y="4095486"/>
            <a:chExt cx="3939208" cy="3454537"/>
          </a:xfrm>
        </p:grpSpPr>
        <p:pic>
          <p:nvPicPr>
            <p:cNvPr id="15" name="Picture 4" descr="Resultado de imagen de PEACE COLORI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5163" y="4095486"/>
              <a:ext cx="3939208" cy="3432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Elipse 15"/>
            <p:cNvSpPr/>
            <p:nvPr/>
          </p:nvSpPr>
          <p:spPr>
            <a:xfrm>
              <a:off x="2085975" y="7330948"/>
              <a:ext cx="1362075" cy="2190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9" name="Picture 4" descr="Resultado de imagen de dia de la paz colore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94" y="8714939"/>
            <a:ext cx="1865231" cy="116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7448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5134011" y="8105440"/>
            <a:ext cx="898184" cy="711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0" y="315942"/>
            <a:ext cx="6858000" cy="1015663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KG Fall For You" panose="02000806000000020004" pitchFamily="2" charset="-18"/>
              </a:rPr>
              <a:t>ABECEDARIO POR LA PAZ</a:t>
            </a:r>
            <a:endParaRPr lang="es-ES" sz="6000" dirty="0">
              <a:ln w="25400">
                <a:solidFill>
                  <a:schemeClr val="tx1"/>
                </a:solidFill>
              </a:ln>
              <a:noFill/>
              <a:latin typeface="KG Fall For You" panose="02000806000000020004" pitchFamily="2" charset="-18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878119"/>
              </p:ext>
            </p:extLst>
          </p:nvPr>
        </p:nvGraphicFramePr>
        <p:xfrm>
          <a:off x="1065838" y="3604098"/>
          <a:ext cx="4572000" cy="491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0"/>
              </a:tblGrid>
              <a:tr h="983466"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/>
                        <a:t>TOLERAR</a:t>
                      </a:r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-825805" y="1331605"/>
            <a:ext cx="6858000" cy="1938992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Snap ITC" panose="04040A07060A02020202" pitchFamily="82" charset="0"/>
              </a:rPr>
              <a:t>PALABRAS LETRA T</a:t>
            </a:r>
            <a:endParaRPr lang="es-ES" sz="4000" dirty="0">
              <a:ln w="25400">
                <a:solidFill>
                  <a:schemeClr val="tx1"/>
                </a:solidFill>
              </a:ln>
              <a:noFill/>
              <a:latin typeface="Snap ITC" panose="04040A07060A02020202" pitchFamily="82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4954669" y="1510032"/>
            <a:ext cx="1903331" cy="1760565"/>
            <a:chOff x="1365163" y="4095486"/>
            <a:chExt cx="3939208" cy="3454537"/>
          </a:xfrm>
        </p:grpSpPr>
        <p:pic>
          <p:nvPicPr>
            <p:cNvPr id="15" name="Picture 4" descr="Resultado de imagen de PEACE COLORI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5163" y="4095486"/>
              <a:ext cx="3939208" cy="3432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Elipse 15"/>
            <p:cNvSpPr/>
            <p:nvPr/>
          </p:nvSpPr>
          <p:spPr>
            <a:xfrm>
              <a:off x="2085975" y="7330948"/>
              <a:ext cx="1362075" cy="2190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9" name="Picture 4" descr="Resultado de imagen de dia de la paz colore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94" y="8714939"/>
            <a:ext cx="1865231" cy="116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82942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5134011" y="8105440"/>
            <a:ext cx="898184" cy="711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0" y="315942"/>
            <a:ext cx="6858000" cy="1015663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KG Fall For You" panose="02000806000000020004" pitchFamily="2" charset="-18"/>
              </a:rPr>
              <a:t>ABECEDARIO POR LA PAZ</a:t>
            </a:r>
            <a:endParaRPr lang="es-ES" sz="6000" dirty="0">
              <a:ln w="25400">
                <a:solidFill>
                  <a:schemeClr val="tx1"/>
                </a:solidFill>
              </a:ln>
              <a:noFill/>
              <a:latin typeface="KG Fall For You" panose="02000806000000020004" pitchFamily="2" charset="-18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839049"/>
              </p:ext>
            </p:extLst>
          </p:nvPr>
        </p:nvGraphicFramePr>
        <p:xfrm>
          <a:off x="1065838" y="3604098"/>
          <a:ext cx="4572000" cy="491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0"/>
              </a:tblGrid>
              <a:tr h="983466"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/>
                        <a:t>UNIR</a:t>
                      </a:r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-825805" y="1331605"/>
            <a:ext cx="6858000" cy="1938992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Snap ITC" panose="04040A07060A02020202" pitchFamily="82" charset="0"/>
              </a:rPr>
              <a:t>PALABRAS LETRA U</a:t>
            </a:r>
            <a:endParaRPr lang="es-ES" sz="4000" dirty="0">
              <a:ln w="25400">
                <a:solidFill>
                  <a:schemeClr val="tx1"/>
                </a:solidFill>
              </a:ln>
              <a:noFill/>
              <a:latin typeface="Snap ITC" panose="04040A07060A02020202" pitchFamily="82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4954669" y="1510032"/>
            <a:ext cx="1903331" cy="1760565"/>
            <a:chOff x="1365163" y="4095486"/>
            <a:chExt cx="3939208" cy="3454537"/>
          </a:xfrm>
        </p:grpSpPr>
        <p:pic>
          <p:nvPicPr>
            <p:cNvPr id="15" name="Picture 4" descr="Resultado de imagen de PEACE COLORI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5163" y="4095486"/>
              <a:ext cx="3939208" cy="3432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Elipse 15"/>
            <p:cNvSpPr/>
            <p:nvPr/>
          </p:nvSpPr>
          <p:spPr>
            <a:xfrm>
              <a:off x="2085975" y="7330948"/>
              <a:ext cx="1362075" cy="2190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9" name="Picture 4" descr="Resultado de imagen de dia de la paz colore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94" y="8714939"/>
            <a:ext cx="1865231" cy="116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61265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5134011" y="8105440"/>
            <a:ext cx="898184" cy="711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0" y="315942"/>
            <a:ext cx="6858000" cy="1015663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KG Fall For You" panose="02000806000000020004" pitchFamily="2" charset="-18"/>
              </a:rPr>
              <a:t>ABECEDARIO POR LA PAZ</a:t>
            </a:r>
            <a:endParaRPr lang="es-ES" sz="6000" dirty="0">
              <a:ln w="25400">
                <a:solidFill>
                  <a:schemeClr val="tx1"/>
                </a:solidFill>
              </a:ln>
              <a:noFill/>
              <a:latin typeface="KG Fall For You" panose="02000806000000020004" pitchFamily="2" charset="-18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544027"/>
              </p:ext>
            </p:extLst>
          </p:nvPr>
        </p:nvGraphicFramePr>
        <p:xfrm>
          <a:off x="1065838" y="3604098"/>
          <a:ext cx="4572000" cy="491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0"/>
              </a:tblGrid>
              <a:tr h="983466"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/>
                        <a:t>VIVIR</a:t>
                      </a:r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-825805" y="1331605"/>
            <a:ext cx="6858000" cy="1938992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Snap ITC" panose="04040A07060A02020202" pitchFamily="82" charset="0"/>
              </a:rPr>
              <a:t>PALABRAS LETRA V</a:t>
            </a:r>
            <a:endParaRPr lang="es-ES" sz="4000" dirty="0">
              <a:ln w="25400">
                <a:solidFill>
                  <a:schemeClr val="tx1"/>
                </a:solidFill>
              </a:ln>
              <a:noFill/>
              <a:latin typeface="Snap ITC" panose="04040A07060A02020202" pitchFamily="82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4954669" y="1510032"/>
            <a:ext cx="1903331" cy="1760565"/>
            <a:chOff x="1365163" y="4095486"/>
            <a:chExt cx="3939208" cy="3454537"/>
          </a:xfrm>
        </p:grpSpPr>
        <p:pic>
          <p:nvPicPr>
            <p:cNvPr id="15" name="Picture 4" descr="Resultado de imagen de PEACE COLORI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5163" y="4095486"/>
              <a:ext cx="3939208" cy="3432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Elipse 15"/>
            <p:cNvSpPr/>
            <p:nvPr/>
          </p:nvSpPr>
          <p:spPr>
            <a:xfrm>
              <a:off x="2085975" y="7330948"/>
              <a:ext cx="1362075" cy="2190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9" name="Picture 4" descr="Resultado de imagen de dia de la paz colore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94" y="8714939"/>
            <a:ext cx="1865231" cy="116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84870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5134011" y="8105440"/>
            <a:ext cx="898184" cy="711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0" y="315942"/>
            <a:ext cx="6858000" cy="1015663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KG Fall For You" panose="02000806000000020004" pitchFamily="2" charset="-18"/>
              </a:rPr>
              <a:t>ABECEDARIO POR LA PAZ</a:t>
            </a:r>
            <a:endParaRPr lang="es-ES" sz="6000" dirty="0">
              <a:ln w="25400">
                <a:solidFill>
                  <a:schemeClr val="tx1"/>
                </a:solidFill>
              </a:ln>
              <a:noFill/>
              <a:latin typeface="KG Fall For You" panose="02000806000000020004" pitchFamily="2" charset="-18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879120"/>
              </p:ext>
            </p:extLst>
          </p:nvPr>
        </p:nvGraphicFramePr>
        <p:xfrm>
          <a:off x="1065838" y="3604098"/>
          <a:ext cx="4572000" cy="491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0"/>
              </a:tblGrid>
              <a:tr h="983466"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/>
                        <a:t>WELLCOME</a:t>
                      </a:r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-825805" y="1331605"/>
            <a:ext cx="6858000" cy="1938992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Snap ITC" panose="04040A07060A02020202" pitchFamily="82" charset="0"/>
              </a:rPr>
              <a:t>PALABRAS LETRA W</a:t>
            </a:r>
            <a:endParaRPr lang="es-ES" sz="4000" dirty="0">
              <a:ln w="25400">
                <a:solidFill>
                  <a:schemeClr val="tx1"/>
                </a:solidFill>
              </a:ln>
              <a:noFill/>
              <a:latin typeface="Snap ITC" panose="04040A07060A02020202" pitchFamily="82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4954669" y="1510032"/>
            <a:ext cx="1903331" cy="1760565"/>
            <a:chOff x="1365163" y="4095486"/>
            <a:chExt cx="3939208" cy="3454537"/>
          </a:xfrm>
        </p:grpSpPr>
        <p:pic>
          <p:nvPicPr>
            <p:cNvPr id="15" name="Picture 4" descr="Resultado de imagen de PEACE COLORI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5163" y="4095486"/>
              <a:ext cx="3939208" cy="3432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Elipse 15"/>
            <p:cNvSpPr/>
            <p:nvPr/>
          </p:nvSpPr>
          <p:spPr>
            <a:xfrm>
              <a:off x="2085975" y="7330948"/>
              <a:ext cx="1362075" cy="2190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9" name="Picture 4" descr="Resultado de imagen de dia de la paz colore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94" y="8714939"/>
            <a:ext cx="1865231" cy="116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9765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5134011" y="8105440"/>
            <a:ext cx="898184" cy="711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0" y="315942"/>
            <a:ext cx="6858000" cy="1015663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KG Fall For You" panose="02000806000000020004" pitchFamily="2" charset="-18"/>
              </a:rPr>
              <a:t>ABECEDARIO POR LA PAZ</a:t>
            </a:r>
            <a:endParaRPr lang="es-ES" sz="6000" dirty="0">
              <a:ln w="25400">
                <a:solidFill>
                  <a:schemeClr val="tx1"/>
                </a:solidFill>
              </a:ln>
              <a:noFill/>
              <a:latin typeface="KG Fall For You" panose="02000806000000020004" pitchFamily="2" charset="-18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108561"/>
              </p:ext>
            </p:extLst>
          </p:nvPr>
        </p:nvGraphicFramePr>
        <p:xfrm>
          <a:off x="1065838" y="3604098"/>
          <a:ext cx="4572000" cy="491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0"/>
              </a:tblGrid>
              <a:tr h="983466"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/>
                        <a:t>REFLEXIONAR</a:t>
                      </a:r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-825805" y="1331605"/>
            <a:ext cx="6858000" cy="1938992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Snap ITC" panose="04040A07060A02020202" pitchFamily="82" charset="0"/>
              </a:rPr>
              <a:t>CONTIENE LETRA X</a:t>
            </a:r>
            <a:endParaRPr lang="es-ES" sz="4000" dirty="0">
              <a:ln w="25400">
                <a:solidFill>
                  <a:schemeClr val="tx1"/>
                </a:solidFill>
              </a:ln>
              <a:noFill/>
              <a:latin typeface="Snap ITC" panose="04040A07060A02020202" pitchFamily="82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4954669" y="1510032"/>
            <a:ext cx="1903331" cy="1760565"/>
            <a:chOff x="1365163" y="4095486"/>
            <a:chExt cx="3939208" cy="3454537"/>
          </a:xfrm>
        </p:grpSpPr>
        <p:pic>
          <p:nvPicPr>
            <p:cNvPr id="15" name="Picture 4" descr="Resultado de imagen de PEACE COLORI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5163" y="4095486"/>
              <a:ext cx="3939208" cy="3432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Elipse 15"/>
            <p:cNvSpPr/>
            <p:nvPr/>
          </p:nvSpPr>
          <p:spPr>
            <a:xfrm>
              <a:off x="2085975" y="7330948"/>
              <a:ext cx="1362075" cy="2190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9" name="Picture 4" descr="Resultado de imagen de dia de la paz colore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94" y="8714939"/>
            <a:ext cx="1865231" cy="116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82733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5134011" y="8105440"/>
            <a:ext cx="898184" cy="711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0" y="315942"/>
            <a:ext cx="6858000" cy="1015663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KG Fall For You" panose="02000806000000020004" pitchFamily="2" charset="-18"/>
              </a:rPr>
              <a:t>ABECEDARIO POR LA PAZ</a:t>
            </a:r>
            <a:endParaRPr lang="es-ES" sz="6000" dirty="0">
              <a:ln w="25400">
                <a:solidFill>
                  <a:schemeClr val="tx1"/>
                </a:solidFill>
              </a:ln>
              <a:noFill/>
              <a:latin typeface="KG Fall For You" panose="02000806000000020004" pitchFamily="2" charset="-18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004699"/>
              </p:ext>
            </p:extLst>
          </p:nvPr>
        </p:nvGraphicFramePr>
        <p:xfrm>
          <a:off x="1065838" y="3604098"/>
          <a:ext cx="4572000" cy="491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0"/>
              </a:tblGrid>
              <a:tr h="983466"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/>
                        <a:t>YO</a:t>
                      </a:r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-825805" y="1331605"/>
            <a:ext cx="6858000" cy="1938992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Snap ITC" panose="04040A07060A02020202" pitchFamily="82" charset="0"/>
              </a:rPr>
              <a:t>PALABRAS LETRA Y</a:t>
            </a:r>
            <a:endParaRPr lang="es-ES" sz="4000" dirty="0">
              <a:ln w="25400">
                <a:solidFill>
                  <a:schemeClr val="tx1"/>
                </a:solidFill>
              </a:ln>
              <a:noFill/>
              <a:latin typeface="Snap ITC" panose="04040A07060A02020202" pitchFamily="82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4954669" y="1510032"/>
            <a:ext cx="1903331" cy="1760565"/>
            <a:chOff x="1365163" y="4095486"/>
            <a:chExt cx="3939208" cy="3454537"/>
          </a:xfrm>
        </p:grpSpPr>
        <p:pic>
          <p:nvPicPr>
            <p:cNvPr id="15" name="Picture 4" descr="Resultado de imagen de PEACE COLORI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5163" y="4095486"/>
              <a:ext cx="3939208" cy="3432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Elipse 15"/>
            <p:cNvSpPr/>
            <p:nvPr/>
          </p:nvSpPr>
          <p:spPr>
            <a:xfrm>
              <a:off x="2085975" y="7330948"/>
              <a:ext cx="1362075" cy="2190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9" name="Picture 4" descr="Resultado de imagen de dia de la paz colore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94" y="8714939"/>
            <a:ext cx="1865231" cy="116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84077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5134011" y="8105440"/>
            <a:ext cx="898184" cy="711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0" y="315942"/>
            <a:ext cx="6858000" cy="1015663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KG Fall For You" panose="02000806000000020004" pitchFamily="2" charset="-18"/>
              </a:rPr>
              <a:t>ABECEDARIO POR LA PAZ</a:t>
            </a:r>
            <a:endParaRPr lang="es-ES" sz="6000" dirty="0">
              <a:ln w="25400">
                <a:solidFill>
                  <a:schemeClr val="tx1"/>
                </a:solidFill>
              </a:ln>
              <a:noFill/>
              <a:latin typeface="KG Fall For You" panose="02000806000000020004" pitchFamily="2" charset="-18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946351"/>
              </p:ext>
            </p:extLst>
          </p:nvPr>
        </p:nvGraphicFramePr>
        <p:xfrm>
          <a:off x="1065838" y="3604098"/>
          <a:ext cx="4572000" cy="491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0"/>
              </a:tblGrid>
              <a:tr h="983466"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/>
                        <a:t>PAZ</a:t>
                      </a:r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-825805" y="1331605"/>
            <a:ext cx="6858000" cy="1938992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Snap ITC" panose="04040A07060A02020202" pitchFamily="82" charset="0"/>
              </a:rPr>
              <a:t>CONTIEN</a:t>
            </a:r>
          </a:p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Snap ITC" panose="04040A07060A02020202" pitchFamily="82" charset="0"/>
              </a:rPr>
              <a:t>LETRA Z</a:t>
            </a:r>
            <a:endParaRPr lang="es-ES" sz="4000" dirty="0">
              <a:ln w="25400">
                <a:solidFill>
                  <a:schemeClr val="tx1"/>
                </a:solidFill>
              </a:ln>
              <a:noFill/>
              <a:latin typeface="Snap ITC" panose="04040A07060A02020202" pitchFamily="82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4954669" y="1510032"/>
            <a:ext cx="1903331" cy="1760565"/>
            <a:chOff x="1365163" y="4095486"/>
            <a:chExt cx="3939208" cy="3454537"/>
          </a:xfrm>
        </p:grpSpPr>
        <p:pic>
          <p:nvPicPr>
            <p:cNvPr id="15" name="Picture 4" descr="Resultado de imagen de PEACE COLORI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5163" y="4095486"/>
              <a:ext cx="3939208" cy="3432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Elipse 15"/>
            <p:cNvSpPr/>
            <p:nvPr/>
          </p:nvSpPr>
          <p:spPr>
            <a:xfrm>
              <a:off x="2085975" y="7330948"/>
              <a:ext cx="1362075" cy="2190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9" name="Picture 4" descr="Resultado de imagen de dia de la paz colore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94" y="8714939"/>
            <a:ext cx="1865231" cy="116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687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5134011" y="8105440"/>
            <a:ext cx="898184" cy="711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0" y="315942"/>
            <a:ext cx="6858000" cy="1015663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KG Fall For You" panose="02000806000000020004" pitchFamily="2" charset="-18"/>
              </a:rPr>
              <a:t>ABECEDARIO POR LA PAZ</a:t>
            </a:r>
            <a:endParaRPr lang="es-ES" sz="6000" dirty="0">
              <a:ln w="25400">
                <a:solidFill>
                  <a:schemeClr val="tx1"/>
                </a:solidFill>
              </a:ln>
              <a:noFill/>
              <a:latin typeface="KG Fall For You" panose="02000806000000020004" pitchFamily="2" charset="-18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712270"/>
              </p:ext>
            </p:extLst>
          </p:nvPr>
        </p:nvGraphicFramePr>
        <p:xfrm>
          <a:off x="1065838" y="3604098"/>
          <a:ext cx="4572000" cy="491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0"/>
              </a:tblGrid>
              <a:tr h="983466"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/>
                        <a:t>CARIÑO</a:t>
                      </a:r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-825805" y="1331605"/>
            <a:ext cx="6858000" cy="1938992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Snap ITC" panose="04040A07060A02020202" pitchFamily="82" charset="0"/>
              </a:rPr>
              <a:t>PALABRAS LETRA C</a:t>
            </a:r>
            <a:endParaRPr lang="es-ES" sz="4000" dirty="0">
              <a:ln w="25400">
                <a:solidFill>
                  <a:schemeClr val="tx1"/>
                </a:solidFill>
              </a:ln>
              <a:noFill/>
              <a:latin typeface="Snap ITC" panose="04040A07060A02020202" pitchFamily="82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4954669" y="1510032"/>
            <a:ext cx="1903331" cy="1760565"/>
            <a:chOff x="1365163" y="4095486"/>
            <a:chExt cx="3939208" cy="3454537"/>
          </a:xfrm>
        </p:grpSpPr>
        <p:pic>
          <p:nvPicPr>
            <p:cNvPr id="15" name="Picture 4" descr="Resultado de imagen de PEACE COLORI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5163" y="4095486"/>
              <a:ext cx="3939208" cy="3432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Elipse 15"/>
            <p:cNvSpPr/>
            <p:nvPr/>
          </p:nvSpPr>
          <p:spPr>
            <a:xfrm>
              <a:off x="2085975" y="7330948"/>
              <a:ext cx="1362075" cy="2190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7" name="Picture 4" descr="Resultado de imagen de dia de la paz colore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94" y="8714939"/>
            <a:ext cx="1865231" cy="116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7886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5134011" y="8105440"/>
            <a:ext cx="898184" cy="711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0" y="315942"/>
            <a:ext cx="6858000" cy="1015663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KG Fall For You" panose="02000806000000020004" pitchFamily="2" charset="-18"/>
              </a:rPr>
              <a:t>ABECEDARIO POR LA PAZ</a:t>
            </a:r>
            <a:endParaRPr lang="es-ES" sz="6000" dirty="0">
              <a:ln w="25400">
                <a:solidFill>
                  <a:schemeClr val="tx1"/>
                </a:solidFill>
              </a:ln>
              <a:noFill/>
              <a:latin typeface="KG Fall For You" panose="02000806000000020004" pitchFamily="2" charset="-18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311163"/>
              </p:ext>
            </p:extLst>
          </p:nvPr>
        </p:nvGraphicFramePr>
        <p:xfrm>
          <a:off x="1065838" y="3604098"/>
          <a:ext cx="4572000" cy="491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0"/>
              </a:tblGrid>
              <a:tr h="983466"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/>
                        <a:t>DIALOGAR</a:t>
                      </a:r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-825805" y="1331605"/>
            <a:ext cx="6858000" cy="1938992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Snap ITC" panose="04040A07060A02020202" pitchFamily="82" charset="0"/>
              </a:rPr>
              <a:t>PALABRAS LETRA D</a:t>
            </a:r>
            <a:endParaRPr lang="es-ES" sz="4000" dirty="0">
              <a:ln w="25400">
                <a:solidFill>
                  <a:schemeClr val="tx1"/>
                </a:solidFill>
              </a:ln>
              <a:noFill/>
              <a:latin typeface="Snap ITC" panose="04040A07060A02020202" pitchFamily="82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4954669" y="1510032"/>
            <a:ext cx="1903331" cy="1760565"/>
            <a:chOff x="1365163" y="4095486"/>
            <a:chExt cx="3939208" cy="3454537"/>
          </a:xfrm>
        </p:grpSpPr>
        <p:pic>
          <p:nvPicPr>
            <p:cNvPr id="15" name="Picture 4" descr="Resultado de imagen de PEACE COLORI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5163" y="4095486"/>
              <a:ext cx="3939208" cy="3432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Elipse 15"/>
            <p:cNvSpPr/>
            <p:nvPr/>
          </p:nvSpPr>
          <p:spPr>
            <a:xfrm>
              <a:off x="2085975" y="7330948"/>
              <a:ext cx="1362075" cy="2190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7" name="Picture 4" descr="Resultado de imagen de dia de la paz colore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94" y="8714939"/>
            <a:ext cx="1865231" cy="116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4519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5134011" y="8105440"/>
            <a:ext cx="898184" cy="711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0" y="315942"/>
            <a:ext cx="6858000" cy="1015663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KG Fall For You" panose="02000806000000020004" pitchFamily="2" charset="-18"/>
              </a:rPr>
              <a:t>ABECEDARIO POR LA PAZ</a:t>
            </a:r>
            <a:endParaRPr lang="es-ES" sz="6000" dirty="0">
              <a:ln w="25400">
                <a:solidFill>
                  <a:schemeClr val="tx1"/>
                </a:solidFill>
              </a:ln>
              <a:noFill/>
              <a:latin typeface="KG Fall For You" panose="02000806000000020004" pitchFamily="2" charset="-18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039954"/>
              </p:ext>
            </p:extLst>
          </p:nvPr>
        </p:nvGraphicFramePr>
        <p:xfrm>
          <a:off x="1065838" y="3604098"/>
          <a:ext cx="4572000" cy="491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0"/>
              </a:tblGrid>
              <a:tr h="983466"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/>
                        <a:t>ESCUCHAR</a:t>
                      </a:r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-825805" y="1331605"/>
            <a:ext cx="6858000" cy="1938992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Snap ITC" panose="04040A07060A02020202" pitchFamily="82" charset="0"/>
              </a:rPr>
              <a:t>PALABRAS LETRA E</a:t>
            </a:r>
            <a:endParaRPr lang="es-ES" sz="4000" dirty="0">
              <a:ln w="25400">
                <a:solidFill>
                  <a:schemeClr val="tx1"/>
                </a:solidFill>
              </a:ln>
              <a:noFill/>
              <a:latin typeface="Snap ITC" panose="04040A07060A02020202" pitchFamily="82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4954669" y="1510032"/>
            <a:ext cx="1903331" cy="1760565"/>
            <a:chOff x="1365163" y="4095486"/>
            <a:chExt cx="3939208" cy="3454537"/>
          </a:xfrm>
        </p:grpSpPr>
        <p:pic>
          <p:nvPicPr>
            <p:cNvPr id="15" name="Picture 4" descr="Resultado de imagen de PEACE COLORI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5163" y="4095486"/>
              <a:ext cx="3939208" cy="3432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Elipse 15"/>
            <p:cNvSpPr/>
            <p:nvPr/>
          </p:nvSpPr>
          <p:spPr>
            <a:xfrm>
              <a:off x="2085975" y="7330948"/>
              <a:ext cx="1362075" cy="2190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7" name="Picture 4" descr="Resultado de imagen de dia de la paz colore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94" y="8714939"/>
            <a:ext cx="1865231" cy="116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5905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5134011" y="8105440"/>
            <a:ext cx="898184" cy="711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0" y="315942"/>
            <a:ext cx="6858000" cy="1015663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KG Fall For You" panose="02000806000000020004" pitchFamily="2" charset="-18"/>
              </a:rPr>
              <a:t>ABECEDARIO POR LA PAZ</a:t>
            </a:r>
            <a:endParaRPr lang="es-ES" sz="6000" dirty="0">
              <a:ln w="25400">
                <a:solidFill>
                  <a:schemeClr val="tx1"/>
                </a:solidFill>
              </a:ln>
              <a:noFill/>
              <a:latin typeface="KG Fall For You" panose="02000806000000020004" pitchFamily="2" charset="-18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981862"/>
              </p:ext>
            </p:extLst>
          </p:nvPr>
        </p:nvGraphicFramePr>
        <p:xfrm>
          <a:off x="1065838" y="3604098"/>
          <a:ext cx="4572000" cy="491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0"/>
              </a:tblGrid>
              <a:tr h="983466"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/>
                        <a:t>FAMILIA</a:t>
                      </a:r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-825805" y="1331605"/>
            <a:ext cx="6858000" cy="1938992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Snap ITC" panose="04040A07060A02020202" pitchFamily="82" charset="0"/>
              </a:rPr>
              <a:t>PALABRAS LETRA F</a:t>
            </a:r>
            <a:endParaRPr lang="es-ES" sz="4000" dirty="0">
              <a:ln w="25400">
                <a:solidFill>
                  <a:schemeClr val="tx1"/>
                </a:solidFill>
              </a:ln>
              <a:noFill/>
              <a:latin typeface="Snap ITC" panose="04040A07060A02020202" pitchFamily="82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4954669" y="1510032"/>
            <a:ext cx="1903331" cy="1760565"/>
            <a:chOff x="1365163" y="4095486"/>
            <a:chExt cx="3939208" cy="3454537"/>
          </a:xfrm>
        </p:grpSpPr>
        <p:pic>
          <p:nvPicPr>
            <p:cNvPr id="15" name="Picture 4" descr="Resultado de imagen de PEACE COLORI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5163" y="4095486"/>
              <a:ext cx="3939208" cy="3432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Elipse 15"/>
            <p:cNvSpPr/>
            <p:nvPr/>
          </p:nvSpPr>
          <p:spPr>
            <a:xfrm>
              <a:off x="2085975" y="7330948"/>
              <a:ext cx="1362075" cy="2190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7" name="Picture 4" descr="Resultado de imagen de dia de la paz colore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94" y="8714939"/>
            <a:ext cx="1865231" cy="116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8599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5134011" y="8105440"/>
            <a:ext cx="898184" cy="711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0" y="315942"/>
            <a:ext cx="6858000" cy="1015663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KG Fall For You" panose="02000806000000020004" pitchFamily="2" charset="-18"/>
              </a:rPr>
              <a:t>ABECEDARIO POR LA PAZ</a:t>
            </a:r>
            <a:endParaRPr lang="es-ES" sz="6000" dirty="0">
              <a:ln w="25400">
                <a:solidFill>
                  <a:schemeClr val="tx1"/>
                </a:solidFill>
              </a:ln>
              <a:noFill/>
              <a:latin typeface="KG Fall For You" panose="02000806000000020004" pitchFamily="2" charset="-18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783060"/>
              </p:ext>
            </p:extLst>
          </p:nvPr>
        </p:nvGraphicFramePr>
        <p:xfrm>
          <a:off x="1065838" y="3604098"/>
          <a:ext cx="4572000" cy="491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0"/>
              </a:tblGrid>
              <a:tr h="983466"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/>
                        <a:t>GENEROSIDAD</a:t>
                      </a:r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-825805" y="1331605"/>
            <a:ext cx="6858000" cy="1938992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Snap ITC" panose="04040A07060A02020202" pitchFamily="82" charset="0"/>
              </a:rPr>
              <a:t>PALABRAS LETRA G</a:t>
            </a:r>
            <a:endParaRPr lang="es-ES" sz="4000" dirty="0">
              <a:ln w="25400">
                <a:solidFill>
                  <a:schemeClr val="tx1"/>
                </a:solidFill>
              </a:ln>
              <a:noFill/>
              <a:latin typeface="Snap ITC" panose="04040A07060A02020202" pitchFamily="82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4954669" y="1510032"/>
            <a:ext cx="1903331" cy="1760565"/>
            <a:chOff x="1365163" y="4095486"/>
            <a:chExt cx="3939208" cy="3454537"/>
          </a:xfrm>
        </p:grpSpPr>
        <p:pic>
          <p:nvPicPr>
            <p:cNvPr id="15" name="Picture 4" descr="Resultado de imagen de PEACE COLORI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5163" y="4095486"/>
              <a:ext cx="3939208" cy="3432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Elipse 15"/>
            <p:cNvSpPr/>
            <p:nvPr/>
          </p:nvSpPr>
          <p:spPr>
            <a:xfrm>
              <a:off x="2085975" y="7330948"/>
              <a:ext cx="1362075" cy="2190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7" name="Picture 4" descr="Resultado de imagen de dia de la paz colore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94" y="8714939"/>
            <a:ext cx="1865231" cy="116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7527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5134011" y="8105440"/>
            <a:ext cx="898184" cy="711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0" y="315942"/>
            <a:ext cx="6858000" cy="1015663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KG Fall For You" panose="02000806000000020004" pitchFamily="2" charset="-18"/>
              </a:rPr>
              <a:t>ABECEDARIO POR LA PAZ</a:t>
            </a:r>
            <a:endParaRPr lang="es-ES" sz="6000" dirty="0">
              <a:ln w="25400">
                <a:solidFill>
                  <a:schemeClr val="tx1"/>
                </a:solidFill>
              </a:ln>
              <a:noFill/>
              <a:latin typeface="KG Fall For You" panose="02000806000000020004" pitchFamily="2" charset="-18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871120"/>
              </p:ext>
            </p:extLst>
          </p:nvPr>
        </p:nvGraphicFramePr>
        <p:xfrm>
          <a:off x="1065838" y="3604098"/>
          <a:ext cx="4572000" cy="491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0"/>
              </a:tblGrid>
              <a:tr h="983466"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/>
                        <a:t>HUMOR</a:t>
                      </a:r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-825805" y="1331605"/>
            <a:ext cx="6858000" cy="1938992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Snap ITC" panose="04040A07060A02020202" pitchFamily="82" charset="0"/>
              </a:rPr>
              <a:t>PALABRAS LETRA H</a:t>
            </a:r>
            <a:endParaRPr lang="es-ES" sz="4000" dirty="0">
              <a:ln w="25400">
                <a:solidFill>
                  <a:schemeClr val="tx1"/>
                </a:solidFill>
              </a:ln>
              <a:noFill/>
              <a:latin typeface="Snap ITC" panose="04040A07060A02020202" pitchFamily="82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4954669" y="1510032"/>
            <a:ext cx="1903331" cy="1760565"/>
            <a:chOff x="1365163" y="4095486"/>
            <a:chExt cx="3939208" cy="3454537"/>
          </a:xfrm>
        </p:grpSpPr>
        <p:pic>
          <p:nvPicPr>
            <p:cNvPr id="15" name="Picture 4" descr="Resultado de imagen de PEACE COLORI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5163" y="4095486"/>
              <a:ext cx="3939208" cy="3432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Elipse 15"/>
            <p:cNvSpPr/>
            <p:nvPr/>
          </p:nvSpPr>
          <p:spPr>
            <a:xfrm>
              <a:off x="2085975" y="7330948"/>
              <a:ext cx="1362075" cy="2190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7" name="Picture 4" descr="Resultado de imagen de dia de la paz colore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94" y="8714939"/>
            <a:ext cx="1865231" cy="116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2640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5134011" y="8105440"/>
            <a:ext cx="898184" cy="711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0" y="315942"/>
            <a:ext cx="6858000" cy="1015663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KG Fall For You" panose="02000806000000020004" pitchFamily="2" charset="-18"/>
              </a:rPr>
              <a:t>ABECEDARIO POR LA PAZ</a:t>
            </a:r>
            <a:endParaRPr lang="es-ES" sz="6000" dirty="0">
              <a:ln w="25400">
                <a:solidFill>
                  <a:schemeClr val="tx1"/>
                </a:solidFill>
              </a:ln>
              <a:noFill/>
              <a:latin typeface="KG Fall For You" panose="02000806000000020004" pitchFamily="2" charset="-18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11244"/>
              </p:ext>
            </p:extLst>
          </p:nvPr>
        </p:nvGraphicFramePr>
        <p:xfrm>
          <a:off x="1065838" y="3604098"/>
          <a:ext cx="4572000" cy="491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0"/>
              </a:tblGrid>
              <a:tr h="983466"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/>
                        <a:t>ILUSIÓN</a:t>
                      </a:r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66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-825805" y="1331605"/>
            <a:ext cx="6858000" cy="1938992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25400">
                  <a:solidFill>
                    <a:schemeClr val="tx1"/>
                  </a:solidFill>
                </a:ln>
                <a:noFill/>
                <a:latin typeface="Snap ITC" panose="04040A07060A02020202" pitchFamily="82" charset="0"/>
              </a:rPr>
              <a:t>PALABRAS LETRA I</a:t>
            </a:r>
            <a:endParaRPr lang="es-ES" sz="4000" dirty="0">
              <a:ln w="25400">
                <a:solidFill>
                  <a:schemeClr val="tx1"/>
                </a:solidFill>
              </a:ln>
              <a:noFill/>
              <a:latin typeface="Snap ITC" panose="04040A07060A02020202" pitchFamily="82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4954669" y="1510032"/>
            <a:ext cx="1903331" cy="1760565"/>
            <a:chOff x="1365163" y="4095486"/>
            <a:chExt cx="3939208" cy="3454537"/>
          </a:xfrm>
        </p:grpSpPr>
        <p:pic>
          <p:nvPicPr>
            <p:cNvPr id="15" name="Picture 4" descr="Resultado de imagen de PEACE COLORI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5163" y="4095486"/>
              <a:ext cx="3939208" cy="3432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Elipse 15"/>
            <p:cNvSpPr/>
            <p:nvPr/>
          </p:nvSpPr>
          <p:spPr>
            <a:xfrm>
              <a:off x="2085975" y="7330948"/>
              <a:ext cx="1362075" cy="2190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7" name="Picture 4" descr="Resultado de imagen de dia de la paz colore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94" y="8714939"/>
            <a:ext cx="1865231" cy="116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0159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5573</TotalTime>
  <Words>218</Words>
  <Application>Microsoft Office PowerPoint</Application>
  <PresentationFormat>A4 (210 x 297 mm)</PresentationFormat>
  <Paragraphs>83</Paragraphs>
  <Slides>27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KG Fall For You</vt:lpstr>
      <vt:lpstr>Snap ITC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Gines Ciudad Real</dc:creator>
  <cp:lastModifiedBy>Gines Ciudad Real</cp:lastModifiedBy>
  <cp:revision>15</cp:revision>
  <dcterms:created xsi:type="dcterms:W3CDTF">2018-01-12T11:50:15Z</dcterms:created>
  <dcterms:modified xsi:type="dcterms:W3CDTF">2018-01-22T10:04:12Z</dcterms:modified>
</cp:coreProperties>
</file>