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7" r:id="rId3"/>
    <p:sldId id="271" r:id="rId4"/>
    <p:sldId id="257" r:id="rId5"/>
    <p:sldId id="273" r:id="rId6"/>
    <p:sldId id="262" r:id="rId7"/>
    <p:sldId id="268" r:id="rId8"/>
    <p:sldId id="269" r:id="rId9"/>
    <p:sldId id="283" r:id="rId10"/>
    <p:sldId id="272" r:id="rId11"/>
    <p:sldId id="276" r:id="rId12"/>
    <p:sldId id="266" r:id="rId13"/>
    <p:sldId id="279" r:id="rId14"/>
    <p:sldId id="285" r:id="rId15"/>
    <p:sldId id="280" r:id="rId16"/>
    <p:sldId id="281" r:id="rId17"/>
    <p:sldId id="265" r:id="rId18"/>
    <p:sldId id="259" r:id="rId19"/>
    <p:sldId id="267" r:id="rId20"/>
    <p:sldId id="270" r:id="rId21"/>
    <p:sldId id="261" r:id="rId22"/>
    <p:sldId id="284" r:id="rId23"/>
    <p:sldId id="263" r:id="rId24"/>
    <p:sldId id="282" r:id="rId25"/>
    <p:sldId id="258" r:id="rId26"/>
    <p:sldId id="278" r:id="rId27"/>
    <p:sldId id="260" r:id="rId28"/>
  </p:sldIdLst>
  <p:sldSz cx="6858000" cy="9906000" type="A4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7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>
        <p:scale>
          <a:sx n="75" d="100"/>
          <a:sy n="75" d="100"/>
        </p:scale>
        <p:origin x="828" y="5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5BFE-51AA-4C36-90C5-7F8A7FECA149}" type="datetimeFigureOut">
              <a:rPr lang="es-ES" smtClean="0"/>
              <a:t>01/02/2018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24C2-61F1-4355-BF44-CEAB9D3110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53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5BFE-51AA-4C36-90C5-7F8A7FECA149}" type="datetimeFigureOut">
              <a:rPr lang="es-ES" smtClean="0"/>
              <a:t>01/02/2018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24C2-61F1-4355-BF44-CEAB9D3110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36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5BFE-51AA-4C36-90C5-7F8A7FECA149}" type="datetimeFigureOut">
              <a:rPr lang="es-ES" smtClean="0"/>
              <a:t>01/02/2018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24C2-61F1-4355-BF44-CEAB9D3110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286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5BFE-51AA-4C36-90C5-7F8A7FECA149}" type="datetimeFigureOut">
              <a:rPr lang="es-ES" smtClean="0"/>
              <a:t>01/02/2018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24C2-61F1-4355-BF44-CEAB9D3110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463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5BFE-51AA-4C36-90C5-7F8A7FECA149}" type="datetimeFigureOut">
              <a:rPr lang="es-ES" smtClean="0"/>
              <a:t>01/02/2018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24C2-61F1-4355-BF44-CEAB9D3110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080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5BFE-51AA-4C36-90C5-7F8A7FECA149}" type="datetimeFigureOut">
              <a:rPr lang="es-ES" smtClean="0"/>
              <a:t>01/02/2018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24C2-61F1-4355-BF44-CEAB9D3110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80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5BFE-51AA-4C36-90C5-7F8A7FECA149}" type="datetimeFigureOut">
              <a:rPr lang="es-ES" smtClean="0"/>
              <a:t>01/02/2018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24C2-61F1-4355-BF44-CEAB9D3110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219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5BFE-51AA-4C36-90C5-7F8A7FECA149}" type="datetimeFigureOut">
              <a:rPr lang="es-ES" smtClean="0"/>
              <a:t>01/02/2018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24C2-61F1-4355-BF44-CEAB9D3110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335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5BFE-51AA-4C36-90C5-7F8A7FECA149}" type="datetimeFigureOut">
              <a:rPr lang="es-ES" smtClean="0"/>
              <a:t>01/02/2018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24C2-61F1-4355-BF44-CEAB9D3110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97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5BFE-51AA-4C36-90C5-7F8A7FECA149}" type="datetimeFigureOut">
              <a:rPr lang="es-ES" smtClean="0"/>
              <a:t>01/02/2018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24C2-61F1-4355-BF44-CEAB9D3110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964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5BFE-51AA-4C36-90C5-7F8A7FECA149}" type="datetimeFigureOut">
              <a:rPr lang="es-ES" smtClean="0"/>
              <a:t>01/02/2018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24C2-61F1-4355-BF44-CEAB9D3110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191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D5BFE-51AA-4C36-90C5-7F8A7FECA149}" type="datetimeFigureOut">
              <a:rPr lang="es-ES" smtClean="0"/>
              <a:t>01/02/2018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C24C2-61F1-4355-BF44-CEAB9D3110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993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804649_746383452163298_2354136765883768367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25">
            <a:extLst>
              <a:ext uri="{FF2B5EF4-FFF2-40B4-BE49-F238E27FC236}">
                <a16:creationId xmlns:a16="http://schemas.microsoft.com/office/drawing/2014/main" id="{91DD5E84-9FF9-48A4-8AB5-B6A76BBB24B8}"/>
              </a:ext>
            </a:extLst>
          </p:cNvPr>
          <p:cNvSpPr/>
          <p:nvPr/>
        </p:nvSpPr>
        <p:spPr>
          <a:xfrm>
            <a:off x="1236049" y="3134314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25">
            <a:extLst>
              <a:ext uri="{FF2B5EF4-FFF2-40B4-BE49-F238E27FC236}">
                <a16:creationId xmlns:a16="http://schemas.microsoft.com/office/drawing/2014/main" id="{E5F32C45-F1DB-482D-A77D-5AEEEDE3A1F8}"/>
              </a:ext>
            </a:extLst>
          </p:cNvPr>
          <p:cNvSpPr/>
          <p:nvPr/>
        </p:nvSpPr>
        <p:spPr>
          <a:xfrm>
            <a:off x="5051033" y="2358822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7030A0"/>
              </a:solidFill>
            </a:endParaRPr>
          </a:p>
        </p:txBody>
      </p:sp>
      <p:sp>
        <p:nvSpPr>
          <p:cNvPr id="7" name="object 25">
            <a:extLst>
              <a:ext uri="{FF2B5EF4-FFF2-40B4-BE49-F238E27FC236}">
                <a16:creationId xmlns:a16="http://schemas.microsoft.com/office/drawing/2014/main" id="{AD94848C-84AC-4197-95EE-668B78EC3D2D}"/>
              </a:ext>
            </a:extLst>
          </p:cNvPr>
          <p:cNvSpPr/>
          <p:nvPr/>
        </p:nvSpPr>
        <p:spPr>
          <a:xfrm>
            <a:off x="4352995" y="1782263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5">
            <a:extLst>
              <a:ext uri="{FF2B5EF4-FFF2-40B4-BE49-F238E27FC236}">
                <a16:creationId xmlns:a16="http://schemas.microsoft.com/office/drawing/2014/main" id="{93E91114-F80D-4D5F-AD82-F771E72ED214}"/>
              </a:ext>
            </a:extLst>
          </p:cNvPr>
          <p:cNvSpPr/>
          <p:nvPr/>
        </p:nvSpPr>
        <p:spPr>
          <a:xfrm>
            <a:off x="2717177" y="3123295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5">
            <a:extLst>
              <a:ext uri="{FF2B5EF4-FFF2-40B4-BE49-F238E27FC236}">
                <a16:creationId xmlns:a16="http://schemas.microsoft.com/office/drawing/2014/main" id="{34EE78C9-2077-4FD7-AC1F-763E11190E7D}"/>
              </a:ext>
            </a:extLst>
          </p:cNvPr>
          <p:cNvSpPr/>
          <p:nvPr/>
        </p:nvSpPr>
        <p:spPr>
          <a:xfrm>
            <a:off x="4980690" y="3134315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7030A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7030A0"/>
              </a:solidFill>
            </a:endParaRPr>
          </a:p>
        </p:txBody>
      </p:sp>
      <p:sp>
        <p:nvSpPr>
          <p:cNvPr id="15" name="object 25">
            <a:extLst>
              <a:ext uri="{FF2B5EF4-FFF2-40B4-BE49-F238E27FC236}">
                <a16:creationId xmlns:a16="http://schemas.microsoft.com/office/drawing/2014/main" id="{E65B4621-01FF-417A-9E7B-5C2ADF28F200}"/>
              </a:ext>
            </a:extLst>
          </p:cNvPr>
          <p:cNvSpPr/>
          <p:nvPr/>
        </p:nvSpPr>
        <p:spPr>
          <a:xfrm>
            <a:off x="4198305" y="3337309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25">
            <a:extLst>
              <a:ext uri="{FF2B5EF4-FFF2-40B4-BE49-F238E27FC236}">
                <a16:creationId xmlns:a16="http://schemas.microsoft.com/office/drawing/2014/main" id="{F5297E40-8DBF-4C55-B5A2-44BC6178EF91}"/>
              </a:ext>
            </a:extLst>
          </p:cNvPr>
          <p:cNvSpPr/>
          <p:nvPr/>
        </p:nvSpPr>
        <p:spPr>
          <a:xfrm>
            <a:off x="3783074" y="2525959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25">
            <a:extLst>
              <a:ext uri="{FF2B5EF4-FFF2-40B4-BE49-F238E27FC236}">
                <a16:creationId xmlns:a16="http://schemas.microsoft.com/office/drawing/2014/main" id="{55CEE8EC-7525-4D7F-AADF-6113516B30A3}"/>
              </a:ext>
            </a:extLst>
          </p:cNvPr>
          <p:cNvSpPr/>
          <p:nvPr/>
        </p:nvSpPr>
        <p:spPr>
          <a:xfrm>
            <a:off x="2014495" y="1358603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25">
            <a:extLst>
              <a:ext uri="{FF2B5EF4-FFF2-40B4-BE49-F238E27FC236}">
                <a16:creationId xmlns:a16="http://schemas.microsoft.com/office/drawing/2014/main" id="{A4E7C30E-B701-4739-AB64-7C911C0B3F7F}"/>
              </a:ext>
            </a:extLst>
          </p:cNvPr>
          <p:cNvSpPr/>
          <p:nvPr/>
        </p:nvSpPr>
        <p:spPr>
          <a:xfrm>
            <a:off x="1996918" y="2693096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3176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799045_746384022163241_2445309024506859192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ject 25">
            <a:extLst>
              <a:ext uri="{FF2B5EF4-FFF2-40B4-BE49-F238E27FC236}">
                <a16:creationId xmlns:a16="http://schemas.microsoft.com/office/drawing/2014/main" id="{E65EA3EE-BFBE-41D2-BB50-620934352467}"/>
              </a:ext>
            </a:extLst>
          </p:cNvPr>
          <p:cNvSpPr/>
          <p:nvPr/>
        </p:nvSpPr>
        <p:spPr>
          <a:xfrm>
            <a:off x="2153568" y="2623625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5">
            <a:extLst>
              <a:ext uri="{FF2B5EF4-FFF2-40B4-BE49-F238E27FC236}">
                <a16:creationId xmlns:a16="http://schemas.microsoft.com/office/drawing/2014/main" id="{9A4AD0FF-DF66-449C-B9AF-501272160652}"/>
              </a:ext>
            </a:extLst>
          </p:cNvPr>
          <p:cNvSpPr/>
          <p:nvPr/>
        </p:nvSpPr>
        <p:spPr>
          <a:xfrm>
            <a:off x="4240340" y="3438297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7030A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7030A0"/>
              </a:solidFill>
            </a:endParaRPr>
          </a:p>
        </p:txBody>
      </p:sp>
      <p:sp>
        <p:nvSpPr>
          <p:cNvPr id="6" name="object 25">
            <a:extLst>
              <a:ext uri="{FF2B5EF4-FFF2-40B4-BE49-F238E27FC236}">
                <a16:creationId xmlns:a16="http://schemas.microsoft.com/office/drawing/2014/main" id="{9DD6691C-708A-4562-80CA-D8BE5B8788F0}"/>
              </a:ext>
            </a:extLst>
          </p:cNvPr>
          <p:cNvSpPr/>
          <p:nvPr/>
        </p:nvSpPr>
        <p:spPr>
          <a:xfrm>
            <a:off x="2154170" y="1837409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25">
            <a:extLst>
              <a:ext uri="{FF2B5EF4-FFF2-40B4-BE49-F238E27FC236}">
                <a16:creationId xmlns:a16="http://schemas.microsoft.com/office/drawing/2014/main" id="{5C1EB8D7-B1C6-4393-AA6D-2D69E2618D62}"/>
              </a:ext>
            </a:extLst>
          </p:cNvPr>
          <p:cNvSpPr/>
          <p:nvPr/>
        </p:nvSpPr>
        <p:spPr>
          <a:xfrm>
            <a:off x="1850668" y="3409841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3492741E-0F16-4CE1-9BEF-FEA764EBF94D}"/>
              </a:ext>
            </a:extLst>
          </p:cNvPr>
          <p:cNvSpPr/>
          <p:nvPr/>
        </p:nvSpPr>
        <p:spPr>
          <a:xfrm>
            <a:off x="4519455" y="2103372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4359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805668_746384058829904_4954087303108801743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25">
            <a:extLst>
              <a:ext uri="{FF2B5EF4-FFF2-40B4-BE49-F238E27FC236}">
                <a16:creationId xmlns:a16="http://schemas.microsoft.com/office/drawing/2014/main" id="{D15ECE34-D543-4D70-859F-9C2A8D972DD9}"/>
              </a:ext>
            </a:extLst>
          </p:cNvPr>
          <p:cNvSpPr/>
          <p:nvPr/>
        </p:nvSpPr>
        <p:spPr>
          <a:xfrm>
            <a:off x="1184153" y="1431337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25">
            <a:extLst>
              <a:ext uri="{FF2B5EF4-FFF2-40B4-BE49-F238E27FC236}">
                <a16:creationId xmlns:a16="http://schemas.microsoft.com/office/drawing/2014/main" id="{4A2AA928-B758-486A-A2D4-6F343AA24D66}"/>
              </a:ext>
            </a:extLst>
          </p:cNvPr>
          <p:cNvSpPr/>
          <p:nvPr/>
        </p:nvSpPr>
        <p:spPr>
          <a:xfrm>
            <a:off x="2104623" y="2955854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5">
            <a:extLst>
              <a:ext uri="{FF2B5EF4-FFF2-40B4-BE49-F238E27FC236}">
                <a16:creationId xmlns:a16="http://schemas.microsoft.com/office/drawing/2014/main" id="{6FBD910B-8827-403A-B7BE-27F8D7A3BF66}"/>
              </a:ext>
            </a:extLst>
          </p:cNvPr>
          <p:cNvSpPr/>
          <p:nvPr/>
        </p:nvSpPr>
        <p:spPr>
          <a:xfrm>
            <a:off x="4865341" y="2955854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7030A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7030A0"/>
              </a:solidFill>
            </a:endParaRPr>
          </a:p>
        </p:txBody>
      </p:sp>
      <p:sp>
        <p:nvSpPr>
          <p:cNvPr id="6" name="object 25">
            <a:extLst>
              <a:ext uri="{FF2B5EF4-FFF2-40B4-BE49-F238E27FC236}">
                <a16:creationId xmlns:a16="http://schemas.microsoft.com/office/drawing/2014/main" id="{DADA9D9D-91BE-46F5-9FB8-EFB30F22F4B7}"/>
              </a:ext>
            </a:extLst>
          </p:cNvPr>
          <p:cNvSpPr/>
          <p:nvPr/>
        </p:nvSpPr>
        <p:spPr>
          <a:xfrm>
            <a:off x="2096067" y="1256249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25">
            <a:extLst>
              <a:ext uri="{FF2B5EF4-FFF2-40B4-BE49-F238E27FC236}">
                <a16:creationId xmlns:a16="http://schemas.microsoft.com/office/drawing/2014/main" id="{05FF94E7-FD96-4E3B-B9F0-098A82F36288}"/>
              </a:ext>
            </a:extLst>
          </p:cNvPr>
          <p:cNvSpPr/>
          <p:nvPr/>
        </p:nvSpPr>
        <p:spPr>
          <a:xfrm>
            <a:off x="1138657" y="2883690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5">
            <a:extLst>
              <a:ext uri="{FF2B5EF4-FFF2-40B4-BE49-F238E27FC236}">
                <a16:creationId xmlns:a16="http://schemas.microsoft.com/office/drawing/2014/main" id="{71AC4F28-FF7B-4B9E-AA32-011A5F68AE03}"/>
              </a:ext>
            </a:extLst>
          </p:cNvPr>
          <p:cNvSpPr/>
          <p:nvPr/>
        </p:nvSpPr>
        <p:spPr>
          <a:xfrm>
            <a:off x="4163831" y="1297706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5">
            <a:extLst>
              <a:ext uri="{FF2B5EF4-FFF2-40B4-BE49-F238E27FC236}">
                <a16:creationId xmlns:a16="http://schemas.microsoft.com/office/drawing/2014/main" id="{B8AF62B0-7F6C-4964-B4C8-23EE5537B2EC}"/>
              </a:ext>
            </a:extLst>
          </p:cNvPr>
          <p:cNvSpPr/>
          <p:nvPr/>
        </p:nvSpPr>
        <p:spPr>
          <a:xfrm>
            <a:off x="4865341" y="2007896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5">
            <a:extLst>
              <a:ext uri="{FF2B5EF4-FFF2-40B4-BE49-F238E27FC236}">
                <a16:creationId xmlns:a16="http://schemas.microsoft.com/office/drawing/2014/main" id="{8FB4D4C2-A9C4-4005-A8FC-83CE7A891F80}"/>
              </a:ext>
            </a:extLst>
          </p:cNvPr>
          <p:cNvSpPr/>
          <p:nvPr/>
        </p:nvSpPr>
        <p:spPr>
          <a:xfrm>
            <a:off x="4157661" y="2829252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9261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794972_746776172124026_3826501437494897993_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25">
            <a:extLst>
              <a:ext uri="{FF2B5EF4-FFF2-40B4-BE49-F238E27FC236}">
                <a16:creationId xmlns:a16="http://schemas.microsoft.com/office/drawing/2014/main" id="{2661E8F6-2DED-478E-BA2A-A044FBDB4464}"/>
              </a:ext>
            </a:extLst>
          </p:cNvPr>
          <p:cNvSpPr/>
          <p:nvPr/>
        </p:nvSpPr>
        <p:spPr>
          <a:xfrm>
            <a:off x="1574015" y="1431337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25">
            <a:extLst>
              <a:ext uri="{FF2B5EF4-FFF2-40B4-BE49-F238E27FC236}">
                <a16:creationId xmlns:a16="http://schemas.microsoft.com/office/drawing/2014/main" id="{292747E8-ADED-435A-BE24-637C88035AA0}"/>
              </a:ext>
            </a:extLst>
          </p:cNvPr>
          <p:cNvSpPr/>
          <p:nvPr/>
        </p:nvSpPr>
        <p:spPr>
          <a:xfrm>
            <a:off x="1581655" y="2674380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5">
            <a:extLst>
              <a:ext uri="{FF2B5EF4-FFF2-40B4-BE49-F238E27FC236}">
                <a16:creationId xmlns:a16="http://schemas.microsoft.com/office/drawing/2014/main" id="{F5897134-7E53-43D6-9590-CB3154D8C8ED}"/>
              </a:ext>
            </a:extLst>
          </p:cNvPr>
          <p:cNvSpPr/>
          <p:nvPr/>
        </p:nvSpPr>
        <p:spPr>
          <a:xfrm>
            <a:off x="4574128" y="2962660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7030A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7030A0"/>
              </a:solidFill>
            </a:endParaRPr>
          </a:p>
        </p:txBody>
      </p:sp>
      <p:sp>
        <p:nvSpPr>
          <p:cNvPr id="6" name="object 25">
            <a:extLst>
              <a:ext uri="{FF2B5EF4-FFF2-40B4-BE49-F238E27FC236}">
                <a16:creationId xmlns:a16="http://schemas.microsoft.com/office/drawing/2014/main" id="{F65A9848-3F03-4980-94B0-359C0A3B0C83}"/>
              </a:ext>
            </a:extLst>
          </p:cNvPr>
          <p:cNvSpPr/>
          <p:nvPr/>
        </p:nvSpPr>
        <p:spPr>
          <a:xfrm>
            <a:off x="2444227" y="3250940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5">
            <a:extLst>
              <a:ext uri="{FF2B5EF4-FFF2-40B4-BE49-F238E27FC236}">
                <a16:creationId xmlns:a16="http://schemas.microsoft.com/office/drawing/2014/main" id="{C38AD76D-5E72-4A21-BF03-740EC0CE84CD}"/>
              </a:ext>
            </a:extLst>
          </p:cNvPr>
          <p:cNvSpPr/>
          <p:nvPr/>
        </p:nvSpPr>
        <p:spPr>
          <a:xfrm>
            <a:off x="4574128" y="1431336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5">
            <a:extLst>
              <a:ext uri="{FF2B5EF4-FFF2-40B4-BE49-F238E27FC236}">
                <a16:creationId xmlns:a16="http://schemas.microsoft.com/office/drawing/2014/main" id="{2DE5000C-588A-41FF-BF9C-8ADB79DEC71A}"/>
              </a:ext>
            </a:extLst>
          </p:cNvPr>
          <p:cNvSpPr/>
          <p:nvPr/>
        </p:nvSpPr>
        <p:spPr>
          <a:xfrm>
            <a:off x="4574127" y="2183960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2257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809539_746776408790669_6126823941423628173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25">
            <a:extLst>
              <a:ext uri="{FF2B5EF4-FFF2-40B4-BE49-F238E27FC236}">
                <a16:creationId xmlns:a16="http://schemas.microsoft.com/office/drawing/2014/main" id="{A0F5DFB7-64CA-416B-B1ED-DE3616FE4105}"/>
              </a:ext>
            </a:extLst>
          </p:cNvPr>
          <p:cNvSpPr/>
          <p:nvPr/>
        </p:nvSpPr>
        <p:spPr>
          <a:xfrm>
            <a:off x="1315775" y="1719616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25">
            <a:extLst>
              <a:ext uri="{FF2B5EF4-FFF2-40B4-BE49-F238E27FC236}">
                <a16:creationId xmlns:a16="http://schemas.microsoft.com/office/drawing/2014/main" id="{0BC34F9C-32EF-44E0-BD58-58FD1CA18598}"/>
              </a:ext>
            </a:extLst>
          </p:cNvPr>
          <p:cNvSpPr/>
          <p:nvPr/>
        </p:nvSpPr>
        <p:spPr>
          <a:xfrm>
            <a:off x="2879766" y="2363560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5">
            <a:extLst>
              <a:ext uri="{FF2B5EF4-FFF2-40B4-BE49-F238E27FC236}">
                <a16:creationId xmlns:a16="http://schemas.microsoft.com/office/drawing/2014/main" id="{2DF6175C-E21C-40C0-883E-1932B410BBF9}"/>
              </a:ext>
            </a:extLst>
          </p:cNvPr>
          <p:cNvSpPr/>
          <p:nvPr/>
        </p:nvSpPr>
        <p:spPr>
          <a:xfrm>
            <a:off x="4519381" y="2461817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7030A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7030A0"/>
              </a:solidFill>
            </a:endParaRPr>
          </a:p>
        </p:txBody>
      </p:sp>
      <p:sp>
        <p:nvSpPr>
          <p:cNvPr id="6" name="object 25">
            <a:extLst>
              <a:ext uri="{FF2B5EF4-FFF2-40B4-BE49-F238E27FC236}">
                <a16:creationId xmlns:a16="http://schemas.microsoft.com/office/drawing/2014/main" id="{5DA6A360-F90B-4590-A2F2-2CE7995EA20D}"/>
              </a:ext>
            </a:extLst>
          </p:cNvPr>
          <p:cNvSpPr/>
          <p:nvPr/>
        </p:nvSpPr>
        <p:spPr>
          <a:xfrm>
            <a:off x="2544198" y="1568624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25">
            <a:extLst>
              <a:ext uri="{FF2B5EF4-FFF2-40B4-BE49-F238E27FC236}">
                <a16:creationId xmlns:a16="http://schemas.microsoft.com/office/drawing/2014/main" id="{BEFDEE40-084F-4CD5-842E-4631E3974038}"/>
              </a:ext>
            </a:extLst>
          </p:cNvPr>
          <p:cNvSpPr/>
          <p:nvPr/>
        </p:nvSpPr>
        <p:spPr>
          <a:xfrm>
            <a:off x="946264" y="2552654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5">
            <a:extLst>
              <a:ext uri="{FF2B5EF4-FFF2-40B4-BE49-F238E27FC236}">
                <a16:creationId xmlns:a16="http://schemas.microsoft.com/office/drawing/2014/main" id="{B9D9F131-DAAC-44C0-BE6C-6434A6203C47}"/>
              </a:ext>
            </a:extLst>
          </p:cNvPr>
          <p:cNvSpPr/>
          <p:nvPr/>
        </p:nvSpPr>
        <p:spPr>
          <a:xfrm>
            <a:off x="4129476" y="1719616"/>
            <a:ext cx="389906" cy="425568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D4C52C02-4928-48BD-A236-DBB975B98485}"/>
              </a:ext>
            </a:extLst>
          </p:cNvPr>
          <p:cNvSpPr/>
          <p:nvPr/>
        </p:nvSpPr>
        <p:spPr>
          <a:xfrm>
            <a:off x="5402276" y="2445793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5">
            <a:extLst>
              <a:ext uri="{FF2B5EF4-FFF2-40B4-BE49-F238E27FC236}">
                <a16:creationId xmlns:a16="http://schemas.microsoft.com/office/drawing/2014/main" id="{3088EB49-2BEA-4602-AC60-9CC2261995CB}"/>
              </a:ext>
            </a:extLst>
          </p:cNvPr>
          <p:cNvSpPr/>
          <p:nvPr/>
        </p:nvSpPr>
        <p:spPr>
          <a:xfrm>
            <a:off x="5114581" y="1719616"/>
            <a:ext cx="389907" cy="425568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5">
            <a:extLst>
              <a:ext uri="{FF2B5EF4-FFF2-40B4-BE49-F238E27FC236}">
                <a16:creationId xmlns:a16="http://schemas.microsoft.com/office/drawing/2014/main" id="{94F4223B-B598-4B3C-82D6-AFDEF82EF40E}"/>
              </a:ext>
            </a:extLst>
          </p:cNvPr>
          <p:cNvSpPr/>
          <p:nvPr/>
        </p:nvSpPr>
        <p:spPr>
          <a:xfrm>
            <a:off x="3503118" y="2536087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2354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823370_746776468790663_669203927361493616_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25">
            <a:extLst>
              <a:ext uri="{FF2B5EF4-FFF2-40B4-BE49-F238E27FC236}">
                <a16:creationId xmlns:a16="http://schemas.microsoft.com/office/drawing/2014/main" id="{9501C4D4-D61A-4C32-B2C3-2CF860D50441}"/>
              </a:ext>
            </a:extLst>
          </p:cNvPr>
          <p:cNvSpPr/>
          <p:nvPr/>
        </p:nvSpPr>
        <p:spPr>
          <a:xfrm>
            <a:off x="2714091" y="2650264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25">
            <a:extLst>
              <a:ext uri="{FF2B5EF4-FFF2-40B4-BE49-F238E27FC236}">
                <a16:creationId xmlns:a16="http://schemas.microsoft.com/office/drawing/2014/main" id="{83E28F6F-A49F-4207-81E3-23D15EE20A18}"/>
              </a:ext>
            </a:extLst>
          </p:cNvPr>
          <p:cNvSpPr/>
          <p:nvPr/>
        </p:nvSpPr>
        <p:spPr>
          <a:xfrm>
            <a:off x="2066290" y="2520504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5">
            <a:extLst>
              <a:ext uri="{FF2B5EF4-FFF2-40B4-BE49-F238E27FC236}">
                <a16:creationId xmlns:a16="http://schemas.microsoft.com/office/drawing/2014/main" id="{DCAAD932-C67C-459D-B82F-0FBBDF85E887}"/>
              </a:ext>
            </a:extLst>
          </p:cNvPr>
          <p:cNvSpPr/>
          <p:nvPr/>
        </p:nvSpPr>
        <p:spPr>
          <a:xfrm>
            <a:off x="5137893" y="2923737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7030A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7030A0"/>
              </a:solidFill>
            </a:endParaRPr>
          </a:p>
        </p:txBody>
      </p:sp>
      <p:sp>
        <p:nvSpPr>
          <p:cNvPr id="6" name="object 25">
            <a:extLst>
              <a:ext uri="{FF2B5EF4-FFF2-40B4-BE49-F238E27FC236}">
                <a16:creationId xmlns:a16="http://schemas.microsoft.com/office/drawing/2014/main" id="{E091DBC9-8B6A-4D05-8A78-F2DD7541C3B0}"/>
              </a:ext>
            </a:extLst>
          </p:cNvPr>
          <p:cNvSpPr/>
          <p:nvPr/>
        </p:nvSpPr>
        <p:spPr>
          <a:xfrm>
            <a:off x="2664608" y="1481073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25">
            <a:extLst>
              <a:ext uri="{FF2B5EF4-FFF2-40B4-BE49-F238E27FC236}">
                <a16:creationId xmlns:a16="http://schemas.microsoft.com/office/drawing/2014/main" id="{F5AC1822-0CAF-4D8C-9FB6-8DF7C7169D6B}"/>
              </a:ext>
            </a:extLst>
          </p:cNvPr>
          <p:cNvSpPr/>
          <p:nvPr/>
        </p:nvSpPr>
        <p:spPr>
          <a:xfrm>
            <a:off x="1409898" y="1485125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5">
            <a:extLst>
              <a:ext uri="{FF2B5EF4-FFF2-40B4-BE49-F238E27FC236}">
                <a16:creationId xmlns:a16="http://schemas.microsoft.com/office/drawing/2014/main" id="{FEB720BA-5394-4CE1-8CC0-4CB5A642CF9C}"/>
              </a:ext>
            </a:extLst>
          </p:cNvPr>
          <p:cNvSpPr/>
          <p:nvPr/>
        </p:nvSpPr>
        <p:spPr>
          <a:xfrm>
            <a:off x="3970115" y="2216201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5">
            <a:extLst>
              <a:ext uri="{FF2B5EF4-FFF2-40B4-BE49-F238E27FC236}">
                <a16:creationId xmlns:a16="http://schemas.microsoft.com/office/drawing/2014/main" id="{892D1BFF-9A9C-4D51-B77D-FBDC12004A35}"/>
              </a:ext>
            </a:extLst>
          </p:cNvPr>
          <p:cNvSpPr/>
          <p:nvPr/>
        </p:nvSpPr>
        <p:spPr>
          <a:xfrm>
            <a:off x="4958093" y="1769353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5">
            <a:extLst>
              <a:ext uri="{FF2B5EF4-FFF2-40B4-BE49-F238E27FC236}">
                <a16:creationId xmlns:a16="http://schemas.microsoft.com/office/drawing/2014/main" id="{993EE020-FEBB-48F1-896B-1DA77E70F8C1}"/>
              </a:ext>
            </a:extLst>
          </p:cNvPr>
          <p:cNvSpPr/>
          <p:nvPr/>
        </p:nvSpPr>
        <p:spPr>
          <a:xfrm>
            <a:off x="4055899" y="2890110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5">
            <a:extLst>
              <a:ext uri="{FF2B5EF4-FFF2-40B4-BE49-F238E27FC236}">
                <a16:creationId xmlns:a16="http://schemas.microsoft.com/office/drawing/2014/main" id="{38DD3DFB-2201-4DEB-8C3A-17F5694E6AC4}"/>
              </a:ext>
            </a:extLst>
          </p:cNvPr>
          <p:cNvSpPr/>
          <p:nvPr/>
        </p:nvSpPr>
        <p:spPr>
          <a:xfrm>
            <a:off x="993985" y="2862973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0495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809668_746776482123995_605404785244909050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047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814482_746776535457323_4746645978457891687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25">
            <a:extLst>
              <a:ext uri="{FF2B5EF4-FFF2-40B4-BE49-F238E27FC236}">
                <a16:creationId xmlns:a16="http://schemas.microsoft.com/office/drawing/2014/main" id="{938FF696-579B-4C0C-815A-06C771BF8AB2}"/>
              </a:ext>
            </a:extLst>
          </p:cNvPr>
          <p:cNvSpPr/>
          <p:nvPr/>
        </p:nvSpPr>
        <p:spPr>
          <a:xfrm>
            <a:off x="2664608" y="2862973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25">
            <a:extLst>
              <a:ext uri="{FF2B5EF4-FFF2-40B4-BE49-F238E27FC236}">
                <a16:creationId xmlns:a16="http://schemas.microsoft.com/office/drawing/2014/main" id="{E76C09C9-658B-4072-8A3D-6207E372F897}"/>
              </a:ext>
            </a:extLst>
          </p:cNvPr>
          <p:cNvSpPr/>
          <p:nvPr/>
        </p:nvSpPr>
        <p:spPr>
          <a:xfrm>
            <a:off x="1614493" y="3168165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5">
            <a:extLst>
              <a:ext uri="{FF2B5EF4-FFF2-40B4-BE49-F238E27FC236}">
                <a16:creationId xmlns:a16="http://schemas.microsoft.com/office/drawing/2014/main" id="{6AB65EDF-40F2-4814-90D8-647F66489431}"/>
              </a:ext>
            </a:extLst>
          </p:cNvPr>
          <p:cNvSpPr/>
          <p:nvPr/>
        </p:nvSpPr>
        <p:spPr>
          <a:xfrm>
            <a:off x="5187446" y="2938543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7030A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7030A0"/>
              </a:solidFill>
            </a:endParaRPr>
          </a:p>
        </p:txBody>
      </p:sp>
      <p:sp>
        <p:nvSpPr>
          <p:cNvPr id="6" name="object 25">
            <a:extLst>
              <a:ext uri="{FF2B5EF4-FFF2-40B4-BE49-F238E27FC236}">
                <a16:creationId xmlns:a16="http://schemas.microsoft.com/office/drawing/2014/main" id="{3A7E9393-60A2-4550-86E7-F70272A24245}"/>
              </a:ext>
            </a:extLst>
          </p:cNvPr>
          <p:cNvSpPr/>
          <p:nvPr/>
        </p:nvSpPr>
        <p:spPr>
          <a:xfrm>
            <a:off x="2724379" y="1664329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25">
            <a:extLst>
              <a:ext uri="{FF2B5EF4-FFF2-40B4-BE49-F238E27FC236}">
                <a16:creationId xmlns:a16="http://schemas.microsoft.com/office/drawing/2014/main" id="{69AE7BB7-93F0-431C-9C91-49E93792BD62}"/>
              </a:ext>
            </a:extLst>
          </p:cNvPr>
          <p:cNvSpPr/>
          <p:nvPr/>
        </p:nvSpPr>
        <p:spPr>
          <a:xfrm>
            <a:off x="1467056" y="1210955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5">
            <a:extLst>
              <a:ext uri="{FF2B5EF4-FFF2-40B4-BE49-F238E27FC236}">
                <a16:creationId xmlns:a16="http://schemas.microsoft.com/office/drawing/2014/main" id="{BC0D2428-1EB3-4D43-85EA-14876F7C864A}"/>
              </a:ext>
            </a:extLst>
          </p:cNvPr>
          <p:cNvSpPr/>
          <p:nvPr/>
        </p:nvSpPr>
        <p:spPr>
          <a:xfrm>
            <a:off x="4074506" y="1952609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D111198D-4592-4E55-A4CE-4F4C65E0610A}"/>
              </a:ext>
            </a:extLst>
          </p:cNvPr>
          <p:cNvSpPr/>
          <p:nvPr/>
        </p:nvSpPr>
        <p:spPr>
          <a:xfrm>
            <a:off x="5059713" y="1769352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5">
            <a:extLst>
              <a:ext uri="{FF2B5EF4-FFF2-40B4-BE49-F238E27FC236}">
                <a16:creationId xmlns:a16="http://schemas.microsoft.com/office/drawing/2014/main" id="{F8981751-6A21-4BF6-80D7-40485F403E19}"/>
              </a:ext>
            </a:extLst>
          </p:cNvPr>
          <p:cNvSpPr/>
          <p:nvPr/>
        </p:nvSpPr>
        <p:spPr>
          <a:xfrm>
            <a:off x="4192641" y="3097063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5">
            <a:extLst>
              <a:ext uri="{FF2B5EF4-FFF2-40B4-BE49-F238E27FC236}">
                <a16:creationId xmlns:a16="http://schemas.microsoft.com/office/drawing/2014/main" id="{B9B991C1-CF44-4046-B84B-D9FA9B473461}"/>
              </a:ext>
            </a:extLst>
          </p:cNvPr>
          <p:cNvSpPr/>
          <p:nvPr/>
        </p:nvSpPr>
        <p:spPr>
          <a:xfrm>
            <a:off x="989779" y="2240888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6136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794572_746776542123989_6838161670638565922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ject 25">
            <a:extLst>
              <a:ext uri="{FF2B5EF4-FFF2-40B4-BE49-F238E27FC236}">
                <a16:creationId xmlns:a16="http://schemas.microsoft.com/office/drawing/2014/main" id="{851D69FF-20C9-43CA-B441-7D7B6F2D242C}"/>
              </a:ext>
            </a:extLst>
          </p:cNvPr>
          <p:cNvSpPr/>
          <p:nvPr/>
        </p:nvSpPr>
        <p:spPr>
          <a:xfrm>
            <a:off x="1978821" y="2216200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5">
            <a:extLst>
              <a:ext uri="{FF2B5EF4-FFF2-40B4-BE49-F238E27FC236}">
                <a16:creationId xmlns:a16="http://schemas.microsoft.com/office/drawing/2014/main" id="{6BF18568-765E-401B-BDF4-01DCC588AA7B}"/>
              </a:ext>
            </a:extLst>
          </p:cNvPr>
          <p:cNvSpPr/>
          <p:nvPr/>
        </p:nvSpPr>
        <p:spPr>
          <a:xfrm>
            <a:off x="4868390" y="2519758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7030A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7030A0"/>
              </a:solidFill>
            </a:endParaRPr>
          </a:p>
        </p:txBody>
      </p:sp>
      <p:sp>
        <p:nvSpPr>
          <p:cNvPr id="6" name="object 25">
            <a:extLst>
              <a:ext uri="{FF2B5EF4-FFF2-40B4-BE49-F238E27FC236}">
                <a16:creationId xmlns:a16="http://schemas.microsoft.com/office/drawing/2014/main" id="{A18B0970-C182-4253-ABE7-651EF17C6281}"/>
              </a:ext>
            </a:extLst>
          </p:cNvPr>
          <p:cNvSpPr/>
          <p:nvPr/>
        </p:nvSpPr>
        <p:spPr>
          <a:xfrm>
            <a:off x="2060848" y="992560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25">
            <a:extLst>
              <a:ext uri="{FF2B5EF4-FFF2-40B4-BE49-F238E27FC236}">
                <a16:creationId xmlns:a16="http://schemas.microsoft.com/office/drawing/2014/main" id="{7C93933A-ECD9-4FAF-9949-D74BFF7E9435}"/>
              </a:ext>
            </a:extLst>
          </p:cNvPr>
          <p:cNvSpPr/>
          <p:nvPr/>
        </p:nvSpPr>
        <p:spPr>
          <a:xfrm>
            <a:off x="1091399" y="1616573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5">
            <a:extLst>
              <a:ext uri="{FF2B5EF4-FFF2-40B4-BE49-F238E27FC236}">
                <a16:creationId xmlns:a16="http://schemas.microsoft.com/office/drawing/2014/main" id="{6AC37181-E4A9-4A48-8604-22C1834BB138}"/>
              </a:ext>
            </a:extLst>
          </p:cNvPr>
          <p:cNvSpPr/>
          <p:nvPr/>
        </p:nvSpPr>
        <p:spPr>
          <a:xfrm>
            <a:off x="3956792" y="1943199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CB4DD724-EB94-4435-BF4B-5A729DA9EAE3}"/>
              </a:ext>
            </a:extLst>
          </p:cNvPr>
          <p:cNvSpPr/>
          <p:nvPr/>
        </p:nvSpPr>
        <p:spPr>
          <a:xfrm>
            <a:off x="4868390" y="1366640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5">
            <a:extLst>
              <a:ext uri="{FF2B5EF4-FFF2-40B4-BE49-F238E27FC236}">
                <a16:creationId xmlns:a16="http://schemas.microsoft.com/office/drawing/2014/main" id="{42B1403E-0A51-4B59-A377-1E7E974FAC1D}"/>
              </a:ext>
            </a:extLst>
          </p:cNvPr>
          <p:cNvSpPr/>
          <p:nvPr/>
        </p:nvSpPr>
        <p:spPr>
          <a:xfrm>
            <a:off x="3956792" y="3081039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5">
            <a:extLst>
              <a:ext uri="{FF2B5EF4-FFF2-40B4-BE49-F238E27FC236}">
                <a16:creationId xmlns:a16="http://schemas.microsoft.com/office/drawing/2014/main" id="{CDF2F92A-A395-430D-9832-3322C612BAF0}"/>
              </a:ext>
            </a:extLst>
          </p:cNvPr>
          <p:cNvSpPr/>
          <p:nvPr/>
        </p:nvSpPr>
        <p:spPr>
          <a:xfrm>
            <a:off x="1064145" y="2792760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9922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0372560_746776585457318_2015079366405307673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25">
            <a:extLst>
              <a:ext uri="{FF2B5EF4-FFF2-40B4-BE49-F238E27FC236}">
                <a16:creationId xmlns:a16="http://schemas.microsoft.com/office/drawing/2014/main" id="{7BA2EF8C-7B08-4D67-AAA0-0A06010BCE3E}"/>
              </a:ext>
            </a:extLst>
          </p:cNvPr>
          <p:cNvSpPr/>
          <p:nvPr/>
        </p:nvSpPr>
        <p:spPr>
          <a:xfrm>
            <a:off x="4192642" y="2736587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25">
            <a:extLst>
              <a:ext uri="{FF2B5EF4-FFF2-40B4-BE49-F238E27FC236}">
                <a16:creationId xmlns:a16="http://schemas.microsoft.com/office/drawing/2014/main" id="{790093E0-9E8D-48BD-BA2E-FD2E32B45879}"/>
              </a:ext>
            </a:extLst>
          </p:cNvPr>
          <p:cNvSpPr/>
          <p:nvPr/>
        </p:nvSpPr>
        <p:spPr>
          <a:xfrm>
            <a:off x="2209544" y="3720584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5">
            <a:extLst>
              <a:ext uri="{FF2B5EF4-FFF2-40B4-BE49-F238E27FC236}">
                <a16:creationId xmlns:a16="http://schemas.microsoft.com/office/drawing/2014/main" id="{6F58D571-792E-456A-B52B-E1CA164B54C3}"/>
              </a:ext>
            </a:extLst>
          </p:cNvPr>
          <p:cNvSpPr/>
          <p:nvPr/>
        </p:nvSpPr>
        <p:spPr>
          <a:xfrm>
            <a:off x="4958093" y="3151252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7030A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7030A0"/>
              </a:solidFill>
            </a:endParaRPr>
          </a:p>
        </p:txBody>
      </p:sp>
      <p:sp>
        <p:nvSpPr>
          <p:cNvPr id="6" name="object 25">
            <a:extLst>
              <a:ext uri="{FF2B5EF4-FFF2-40B4-BE49-F238E27FC236}">
                <a16:creationId xmlns:a16="http://schemas.microsoft.com/office/drawing/2014/main" id="{A82EAA67-FF0F-4331-AEF0-233241C2B2F7}"/>
              </a:ext>
            </a:extLst>
          </p:cNvPr>
          <p:cNvSpPr/>
          <p:nvPr/>
        </p:nvSpPr>
        <p:spPr>
          <a:xfrm>
            <a:off x="2664608" y="1481073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25">
            <a:extLst>
              <a:ext uri="{FF2B5EF4-FFF2-40B4-BE49-F238E27FC236}">
                <a16:creationId xmlns:a16="http://schemas.microsoft.com/office/drawing/2014/main" id="{3DD2BC51-E7AF-4C68-90F1-97B9440F757A}"/>
              </a:ext>
            </a:extLst>
          </p:cNvPr>
          <p:cNvSpPr/>
          <p:nvPr/>
        </p:nvSpPr>
        <p:spPr>
          <a:xfrm>
            <a:off x="1187484" y="1218415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5">
            <a:extLst>
              <a:ext uri="{FF2B5EF4-FFF2-40B4-BE49-F238E27FC236}">
                <a16:creationId xmlns:a16="http://schemas.microsoft.com/office/drawing/2014/main" id="{FE8C8766-ECDF-4210-834A-4AE3A9BACB11}"/>
              </a:ext>
            </a:extLst>
          </p:cNvPr>
          <p:cNvSpPr/>
          <p:nvPr/>
        </p:nvSpPr>
        <p:spPr>
          <a:xfrm>
            <a:off x="4344008" y="1156776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65E6CAEC-6987-473D-8040-85F8CB86BE30}"/>
              </a:ext>
            </a:extLst>
          </p:cNvPr>
          <p:cNvSpPr/>
          <p:nvPr/>
        </p:nvSpPr>
        <p:spPr>
          <a:xfrm>
            <a:off x="4958093" y="2016606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5">
            <a:extLst>
              <a:ext uri="{FF2B5EF4-FFF2-40B4-BE49-F238E27FC236}">
                <a16:creationId xmlns:a16="http://schemas.microsoft.com/office/drawing/2014/main" id="{850AC0D1-0668-4D40-B86C-7663C90A099E}"/>
              </a:ext>
            </a:extLst>
          </p:cNvPr>
          <p:cNvSpPr/>
          <p:nvPr/>
        </p:nvSpPr>
        <p:spPr>
          <a:xfrm>
            <a:off x="3846297" y="1943945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5">
            <a:extLst>
              <a:ext uri="{FF2B5EF4-FFF2-40B4-BE49-F238E27FC236}">
                <a16:creationId xmlns:a16="http://schemas.microsoft.com/office/drawing/2014/main" id="{86918B5B-4663-4F44-94FA-A154E5A32E97}"/>
              </a:ext>
            </a:extLst>
          </p:cNvPr>
          <p:cNvSpPr/>
          <p:nvPr/>
        </p:nvSpPr>
        <p:spPr>
          <a:xfrm>
            <a:off x="1144920" y="2985723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25">
            <a:extLst>
              <a:ext uri="{FF2B5EF4-FFF2-40B4-BE49-F238E27FC236}">
                <a16:creationId xmlns:a16="http://schemas.microsoft.com/office/drawing/2014/main" id="{657B1B0E-4259-4D94-AE55-AD05D9EEC809}"/>
              </a:ext>
            </a:extLst>
          </p:cNvPr>
          <p:cNvSpPr/>
          <p:nvPr/>
        </p:nvSpPr>
        <p:spPr>
          <a:xfrm>
            <a:off x="2520164" y="2697444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17DD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4087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795196_746776638790646_3785352118778842816_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ject 25">
            <a:extLst>
              <a:ext uri="{FF2B5EF4-FFF2-40B4-BE49-F238E27FC236}">
                <a16:creationId xmlns:a16="http://schemas.microsoft.com/office/drawing/2014/main" id="{90EBE447-99AD-4CB9-8B7F-79491918F842}"/>
              </a:ext>
            </a:extLst>
          </p:cNvPr>
          <p:cNvSpPr/>
          <p:nvPr/>
        </p:nvSpPr>
        <p:spPr>
          <a:xfrm>
            <a:off x="4204089" y="3100721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5">
            <a:extLst>
              <a:ext uri="{FF2B5EF4-FFF2-40B4-BE49-F238E27FC236}">
                <a16:creationId xmlns:a16="http://schemas.microsoft.com/office/drawing/2014/main" id="{CAB61706-E5D0-47B6-A20B-AAED69CCDDA0}"/>
              </a:ext>
            </a:extLst>
          </p:cNvPr>
          <p:cNvSpPr/>
          <p:nvPr/>
        </p:nvSpPr>
        <p:spPr>
          <a:xfrm>
            <a:off x="1452867" y="1640632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25">
            <a:extLst>
              <a:ext uri="{FF2B5EF4-FFF2-40B4-BE49-F238E27FC236}">
                <a16:creationId xmlns:a16="http://schemas.microsoft.com/office/drawing/2014/main" id="{B7DCC121-1A23-41AB-AEB2-0AC0DADB16CA}"/>
              </a:ext>
            </a:extLst>
          </p:cNvPr>
          <p:cNvSpPr/>
          <p:nvPr/>
        </p:nvSpPr>
        <p:spPr>
          <a:xfrm>
            <a:off x="2658648" y="1604988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240B12EC-5618-41EA-8F66-8E109490D160}"/>
              </a:ext>
            </a:extLst>
          </p:cNvPr>
          <p:cNvSpPr/>
          <p:nvPr/>
        </p:nvSpPr>
        <p:spPr>
          <a:xfrm>
            <a:off x="4865508" y="1769352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5">
            <a:extLst>
              <a:ext uri="{FF2B5EF4-FFF2-40B4-BE49-F238E27FC236}">
                <a16:creationId xmlns:a16="http://schemas.microsoft.com/office/drawing/2014/main" id="{1352BBE7-245D-4B98-9D33-2755FCCF6F02}"/>
              </a:ext>
            </a:extLst>
          </p:cNvPr>
          <p:cNvSpPr/>
          <p:nvPr/>
        </p:nvSpPr>
        <p:spPr>
          <a:xfrm>
            <a:off x="4150076" y="2304885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5">
            <a:extLst>
              <a:ext uri="{FF2B5EF4-FFF2-40B4-BE49-F238E27FC236}">
                <a16:creationId xmlns:a16="http://schemas.microsoft.com/office/drawing/2014/main" id="{DEB58473-4F2D-4431-8660-CA948DE361AA}"/>
              </a:ext>
            </a:extLst>
          </p:cNvPr>
          <p:cNvSpPr/>
          <p:nvPr/>
        </p:nvSpPr>
        <p:spPr>
          <a:xfrm>
            <a:off x="1370707" y="3072723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25">
            <a:extLst>
              <a:ext uri="{FF2B5EF4-FFF2-40B4-BE49-F238E27FC236}">
                <a16:creationId xmlns:a16="http://schemas.microsoft.com/office/drawing/2014/main" id="{8C8FAB42-7DB0-449C-A573-C08FB64F8AFE}"/>
              </a:ext>
            </a:extLst>
          </p:cNvPr>
          <p:cNvSpPr/>
          <p:nvPr/>
        </p:nvSpPr>
        <p:spPr>
          <a:xfrm>
            <a:off x="2674504" y="3171346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17DD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240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806166_746383552163288_312646604549068119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25">
            <a:extLst>
              <a:ext uri="{FF2B5EF4-FFF2-40B4-BE49-F238E27FC236}">
                <a16:creationId xmlns:a16="http://schemas.microsoft.com/office/drawing/2014/main" id="{08399F7C-9FED-46FC-9F3B-0150EE962EA4}"/>
              </a:ext>
            </a:extLst>
          </p:cNvPr>
          <p:cNvSpPr/>
          <p:nvPr/>
        </p:nvSpPr>
        <p:spPr>
          <a:xfrm>
            <a:off x="1859756" y="3337309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25">
            <a:extLst>
              <a:ext uri="{FF2B5EF4-FFF2-40B4-BE49-F238E27FC236}">
                <a16:creationId xmlns:a16="http://schemas.microsoft.com/office/drawing/2014/main" id="{B6923D89-A32D-49F5-9C6B-7BF5EC82C7FE}"/>
              </a:ext>
            </a:extLst>
          </p:cNvPr>
          <p:cNvSpPr/>
          <p:nvPr/>
        </p:nvSpPr>
        <p:spPr>
          <a:xfrm>
            <a:off x="5051033" y="2358822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7030A0"/>
              </a:solidFill>
            </a:endParaRPr>
          </a:p>
        </p:txBody>
      </p:sp>
      <p:sp>
        <p:nvSpPr>
          <p:cNvPr id="5" name="object 25">
            <a:extLst>
              <a:ext uri="{FF2B5EF4-FFF2-40B4-BE49-F238E27FC236}">
                <a16:creationId xmlns:a16="http://schemas.microsoft.com/office/drawing/2014/main" id="{A78477E2-E21E-40BE-BB88-28CC7D888512}"/>
              </a:ext>
            </a:extLst>
          </p:cNvPr>
          <p:cNvSpPr/>
          <p:nvPr/>
        </p:nvSpPr>
        <p:spPr>
          <a:xfrm>
            <a:off x="3777521" y="2558197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25">
            <a:extLst>
              <a:ext uri="{FF2B5EF4-FFF2-40B4-BE49-F238E27FC236}">
                <a16:creationId xmlns:a16="http://schemas.microsoft.com/office/drawing/2014/main" id="{782B5C5D-CD38-47D6-BC6E-044C5993D768}"/>
              </a:ext>
            </a:extLst>
          </p:cNvPr>
          <p:cNvSpPr/>
          <p:nvPr/>
        </p:nvSpPr>
        <p:spPr>
          <a:xfrm>
            <a:off x="2115773" y="2077066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25">
            <a:extLst>
              <a:ext uri="{FF2B5EF4-FFF2-40B4-BE49-F238E27FC236}">
                <a16:creationId xmlns:a16="http://schemas.microsoft.com/office/drawing/2014/main" id="{2C4B53D6-6BC6-4AA1-934C-59DA6AFDD1DD}"/>
              </a:ext>
            </a:extLst>
          </p:cNvPr>
          <p:cNvSpPr/>
          <p:nvPr/>
        </p:nvSpPr>
        <p:spPr>
          <a:xfrm>
            <a:off x="4980690" y="3134315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7030A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7030A0"/>
              </a:solidFill>
            </a:endParaRPr>
          </a:p>
        </p:txBody>
      </p:sp>
      <p:sp>
        <p:nvSpPr>
          <p:cNvPr id="8" name="object 25">
            <a:extLst>
              <a:ext uri="{FF2B5EF4-FFF2-40B4-BE49-F238E27FC236}">
                <a16:creationId xmlns:a16="http://schemas.microsoft.com/office/drawing/2014/main" id="{8EBCB302-6618-4912-9D4A-F9ECB81EBE39}"/>
              </a:ext>
            </a:extLst>
          </p:cNvPr>
          <p:cNvSpPr/>
          <p:nvPr/>
        </p:nvSpPr>
        <p:spPr>
          <a:xfrm>
            <a:off x="4198305" y="3337309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3EFD1E31-43AB-4B52-9F55-B26D838105F1}"/>
              </a:ext>
            </a:extLst>
          </p:cNvPr>
          <p:cNvSpPr/>
          <p:nvPr/>
        </p:nvSpPr>
        <p:spPr>
          <a:xfrm>
            <a:off x="3777521" y="1493983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5">
            <a:extLst>
              <a:ext uri="{FF2B5EF4-FFF2-40B4-BE49-F238E27FC236}">
                <a16:creationId xmlns:a16="http://schemas.microsoft.com/office/drawing/2014/main" id="{108576A7-9E95-4910-8749-F71F9879EBA5}"/>
              </a:ext>
            </a:extLst>
          </p:cNvPr>
          <p:cNvSpPr/>
          <p:nvPr/>
        </p:nvSpPr>
        <p:spPr>
          <a:xfrm>
            <a:off x="1236049" y="1500507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5">
            <a:extLst>
              <a:ext uri="{FF2B5EF4-FFF2-40B4-BE49-F238E27FC236}">
                <a16:creationId xmlns:a16="http://schemas.microsoft.com/office/drawing/2014/main" id="{59E70B59-3D35-4477-B098-F157DD651B1C}"/>
              </a:ext>
            </a:extLst>
          </p:cNvPr>
          <p:cNvSpPr/>
          <p:nvPr/>
        </p:nvSpPr>
        <p:spPr>
          <a:xfrm>
            <a:off x="1190605" y="2846035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25">
            <a:extLst>
              <a:ext uri="{FF2B5EF4-FFF2-40B4-BE49-F238E27FC236}">
                <a16:creationId xmlns:a16="http://schemas.microsoft.com/office/drawing/2014/main" id="{9D492D7D-9482-4875-A3DA-7DB87A397D00}"/>
              </a:ext>
            </a:extLst>
          </p:cNvPr>
          <p:cNvSpPr/>
          <p:nvPr/>
        </p:nvSpPr>
        <p:spPr>
          <a:xfrm>
            <a:off x="2115772" y="1158665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25">
            <a:extLst>
              <a:ext uri="{FF2B5EF4-FFF2-40B4-BE49-F238E27FC236}">
                <a16:creationId xmlns:a16="http://schemas.microsoft.com/office/drawing/2014/main" id="{0373A8D6-06B4-4AA8-97E5-6345AAA4E095}"/>
              </a:ext>
            </a:extLst>
          </p:cNvPr>
          <p:cNvSpPr/>
          <p:nvPr/>
        </p:nvSpPr>
        <p:spPr>
          <a:xfrm>
            <a:off x="4512028" y="1839087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0227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799005_746776672123976_4958784512348468501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25">
            <a:extLst>
              <a:ext uri="{FF2B5EF4-FFF2-40B4-BE49-F238E27FC236}">
                <a16:creationId xmlns:a16="http://schemas.microsoft.com/office/drawing/2014/main" id="{3EAA58F3-3C91-4029-B9F3-A6BEADC0502F}"/>
              </a:ext>
            </a:extLst>
          </p:cNvPr>
          <p:cNvSpPr/>
          <p:nvPr/>
        </p:nvSpPr>
        <p:spPr>
          <a:xfrm>
            <a:off x="2564904" y="3151252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25">
            <a:extLst>
              <a:ext uri="{FF2B5EF4-FFF2-40B4-BE49-F238E27FC236}">
                <a16:creationId xmlns:a16="http://schemas.microsoft.com/office/drawing/2014/main" id="{EAD8CF28-AA36-48DA-889C-231DB08627C9}"/>
              </a:ext>
            </a:extLst>
          </p:cNvPr>
          <p:cNvSpPr/>
          <p:nvPr/>
        </p:nvSpPr>
        <p:spPr>
          <a:xfrm>
            <a:off x="1888309" y="3439531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7030A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7030A0"/>
              </a:solidFill>
            </a:endParaRPr>
          </a:p>
        </p:txBody>
      </p:sp>
      <p:sp>
        <p:nvSpPr>
          <p:cNvPr id="5" name="object 25">
            <a:extLst>
              <a:ext uri="{FF2B5EF4-FFF2-40B4-BE49-F238E27FC236}">
                <a16:creationId xmlns:a16="http://schemas.microsoft.com/office/drawing/2014/main" id="{A75429A8-0012-41D4-B319-B7E4972812EE}"/>
              </a:ext>
            </a:extLst>
          </p:cNvPr>
          <p:cNvSpPr/>
          <p:nvPr/>
        </p:nvSpPr>
        <p:spPr>
          <a:xfrm>
            <a:off x="2169411" y="1017449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25">
            <a:extLst>
              <a:ext uri="{FF2B5EF4-FFF2-40B4-BE49-F238E27FC236}">
                <a16:creationId xmlns:a16="http://schemas.microsoft.com/office/drawing/2014/main" id="{75F5391B-AC70-49CA-B06F-11C65A84167B}"/>
              </a:ext>
            </a:extLst>
          </p:cNvPr>
          <p:cNvSpPr/>
          <p:nvPr/>
        </p:nvSpPr>
        <p:spPr>
          <a:xfrm>
            <a:off x="4238402" y="2123727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25">
            <a:extLst>
              <a:ext uri="{FF2B5EF4-FFF2-40B4-BE49-F238E27FC236}">
                <a16:creationId xmlns:a16="http://schemas.microsoft.com/office/drawing/2014/main" id="{94050B3D-41FA-4414-A51F-8D1C31B1DF30}"/>
              </a:ext>
            </a:extLst>
          </p:cNvPr>
          <p:cNvSpPr/>
          <p:nvPr/>
        </p:nvSpPr>
        <p:spPr>
          <a:xfrm>
            <a:off x="5016787" y="2862972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5">
            <a:extLst>
              <a:ext uri="{FF2B5EF4-FFF2-40B4-BE49-F238E27FC236}">
                <a16:creationId xmlns:a16="http://schemas.microsoft.com/office/drawing/2014/main" id="{011A2793-5C2A-4057-AFA6-2606BFCDF531}"/>
              </a:ext>
            </a:extLst>
          </p:cNvPr>
          <p:cNvSpPr/>
          <p:nvPr/>
        </p:nvSpPr>
        <p:spPr>
          <a:xfrm>
            <a:off x="4477782" y="3439530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F7D57824-0E4C-41FB-B165-BAEBDAF4FA3F}"/>
              </a:ext>
            </a:extLst>
          </p:cNvPr>
          <p:cNvSpPr/>
          <p:nvPr/>
        </p:nvSpPr>
        <p:spPr>
          <a:xfrm>
            <a:off x="1360902" y="1678050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5">
            <a:extLst>
              <a:ext uri="{FF2B5EF4-FFF2-40B4-BE49-F238E27FC236}">
                <a16:creationId xmlns:a16="http://schemas.microsoft.com/office/drawing/2014/main" id="{8BAD257D-A099-48F2-B471-A239ACC9D9C8}"/>
              </a:ext>
            </a:extLst>
          </p:cNvPr>
          <p:cNvSpPr/>
          <p:nvPr/>
        </p:nvSpPr>
        <p:spPr>
          <a:xfrm>
            <a:off x="2157812" y="2326696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17DD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5">
            <a:extLst>
              <a:ext uri="{FF2B5EF4-FFF2-40B4-BE49-F238E27FC236}">
                <a16:creationId xmlns:a16="http://schemas.microsoft.com/office/drawing/2014/main" id="{5E4A798B-A706-484D-A525-E8F9CD2F010A}"/>
              </a:ext>
            </a:extLst>
          </p:cNvPr>
          <p:cNvSpPr/>
          <p:nvPr/>
        </p:nvSpPr>
        <p:spPr>
          <a:xfrm>
            <a:off x="4731186" y="1756909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1128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524272_746776725457304_610855809855428515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25">
            <a:extLst>
              <a:ext uri="{FF2B5EF4-FFF2-40B4-BE49-F238E27FC236}">
                <a16:creationId xmlns:a16="http://schemas.microsoft.com/office/drawing/2014/main" id="{B33EE309-A787-4706-8BFB-2A0F5740E340}"/>
              </a:ext>
            </a:extLst>
          </p:cNvPr>
          <p:cNvSpPr/>
          <p:nvPr/>
        </p:nvSpPr>
        <p:spPr>
          <a:xfrm>
            <a:off x="4411848" y="2883065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25">
            <a:extLst>
              <a:ext uri="{FF2B5EF4-FFF2-40B4-BE49-F238E27FC236}">
                <a16:creationId xmlns:a16="http://schemas.microsoft.com/office/drawing/2014/main" id="{8A34FDE0-F580-4536-ADE2-87AF347111AF}"/>
              </a:ext>
            </a:extLst>
          </p:cNvPr>
          <p:cNvSpPr/>
          <p:nvPr/>
        </p:nvSpPr>
        <p:spPr>
          <a:xfrm>
            <a:off x="1370707" y="959802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5">
            <a:extLst>
              <a:ext uri="{FF2B5EF4-FFF2-40B4-BE49-F238E27FC236}">
                <a16:creationId xmlns:a16="http://schemas.microsoft.com/office/drawing/2014/main" id="{4D38F162-A7AC-44A1-8550-B98F51F591DF}"/>
              </a:ext>
            </a:extLst>
          </p:cNvPr>
          <p:cNvSpPr/>
          <p:nvPr/>
        </p:nvSpPr>
        <p:spPr>
          <a:xfrm>
            <a:off x="2391929" y="1009114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25">
            <a:extLst>
              <a:ext uri="{FF2B5EF4-FFF2-40B4-BE49-F238E27FC236}">
                <a16:creationId xmlns:a16="http://schemas.microsoft.com/office/drawing/2014/main" id="{A187E154-AD83-4962-A502-C7BA0204ADDF}"/>
              </a:ext>
            </a:extLst>
          </p:cNvPr>
          <p:cNvSpPr/>
          <p:nvPr/>
        </p:nvSpPr>
        <p:spPr>
          <a:xfrm>
            <a:off x="1838452" y="2883066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5">
            <a:extLst>
              <a:ext uri="{FF2B5EF4-FFF2-40B4-BE49-F238E27FC236}">
                <a16:creationId xmlns:a16="http://schemas.microsoft.com/office/drawing/2014/main" id="{90D5464E-6942-4DBF-BBEF-A760287E2149}"/>
              </a:ext>
            </a:extLst>
          </p:cNvPr>
          <p:cNvSpPr/>
          <p:nvPr/>
        </p:nvSpPr>
        <p:spPr>
          <a:xfrm>
            <a:off x="1838452" y="1728326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DBEB97BF-1544-45FE-8968-55C0E691505D}"/>
              </a:ext>
            </a:extLst>
          </p:cNvPr>
          <p:cNvSpPr/>
          <p:nvPr/>
        </p:nvSpPr>
        <p:spPr>
          <a:xfrm>
            <a:off x="4397763" y="1577851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17DD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8643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823313_746776758790634_4182453701911469621_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25">
            <a:extLst>
              <a:ext uri="{FF2B5EF4-FFF2-40B4-BE49-F238E27FC236}">
                <a16:creationId xmlns:a16="http://schemas.microsoft.com/office/drawing/2014/main" id="{90B8283F-ACA2-499D-9545-7F7F3271FD78}"/>
              </a:ext>
            </a:extLst>
          </p:cNvPr>
          <p:cNvSpPr/>
          <p:nvPr/>
        </p:nvSpPr>
        <p:spPr>
          <a:xfrm>
            <a:off x="1196752" y="2730024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25">
            <a:extLst>
              <a:ext uri="{FF2B5EF4-FFF2-40B4-BE49-F238E27FC236}">
                <a16:creationId xmlns:a16="http://schemas.microsoft.com/office/drawing/2014/main" id="{0E01435A-196B-4F62-AC7D-F4CC0E63712A}"/>
              </a:ext>
            </a:extLst>
          </p:cNvPr>
          <p:cNvSpPr/>
          <p:nvPr/>
        </p:nvSpPr>
        <p:spPr>
          <a:xfrm>
            <a:off x="1196752" y="1568624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5">
            <a:extLst>
              <a:ext uri="{FF2B5EF4-FFF2-40B4-BE49-F238E27FC236}">
                <a16:creationId xmlns:a16="http://schemas.microsoft.com/office/drawing/2014/main" id="{0BD46B74-B3FE-4044-B2A7-5C404222BB36}"/>
              </a:ext>
            </a:extLst>
          </p:cNvPr>
          <p:cNvSpPr/>
          <p:nvPr/>
        </p:nvSpPr>
        <p:spPr>
          <a:xfrm>
            <a:off x="2780928" y="1568624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25">
            <a:extLst>
              <a:ext uri="{FF2B5EF4-FFF2-40B4-BE49-F238E27FC236}">
                <a16:creationId xmlns:a16="http://schemas.microsoft.com/office/drawing/2014/main" id="{D284EB6D-E4B7-45A1-8699-620B5C491D3F}"/>
              </a:ext>
            </a:extLst>
          </p:cNvPr>
          <p:cNvSpPr/>
          <p:nvPr/>
        </p:nvSpPr>
        <p:spPr>
          <a:xfrm>
            <a:off x="5266875" y="2181568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25">
            <a:extLst>
              <a:ext uri="{FF2B5EF4-FFF2-40B4-BE49-F238E27FC236}">
                <a16:creationId xmlns:a16="http://schemas.microsoft.com/office/drawing/2014/main" id="{AC90A3F5-6DE9-4DAB-BF0B-5929B52C04E7}"/>
              </a:ext>
            </a:extLst>
          </p:cNvPr>
          <p:cNvSpPr/>
          <p:nvPr/>
        </p:nvSpPr>
        <p:spPr>
          <a:xfrm>
            <a:off x="3964941" y="2336928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5">
            <a:extLst>
              <a:ext uri="{FF2B5EF4-FFF2-40B4-BE49-F238E27FC236}">
                <a16:creationId xmlns:a16="http://schemas.microsoft.com/office/drawing/2014/main" id="{3C7A046B-D41D-45D5-971D-873188EA62F4}"/>
              </a:ext>
            </a:extLst>
          </p:cNvPr>
          <p:cNvSpPr/>
          <p:nvPr/>
        </p:nvSpPr>
        <p:spPr>
          <a:xfrm>
            <a:off x="1988840" y="3440832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B355CFC1-501C-40B0-93E1-EF3FD55FB49C}"/>
              </a:ext>
            </a:extLst>
          </p:cNvPr>
          <p:cNvSpPr/>
          <p:nvPr/>
        </p:nvSpPr>
        <p:spPr>
          <a:xfrm>
            <a:off x="2768189" y="2730025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17DD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5">
            <a:extLst>
              <a:ext uri="{FF2B5EF4-FFF2-40B4-BE49-F238E27FC236}">
                <a16:creationId xmlns:a16="http://schemas.microsoft.com/office/drawing/2014/main" id="{84D220BC-9068-4AEA-BB7F-DC2DF3F706AB}"/>
              </a:ext>
            </a:extLst>
          </p:cNvPr>
          <p:cNvSpPr/>
          <p:nvPr/>
        </p:nvSpPr>
        <p:spPr>
          <a:xfrm>
            <a:off x="4423419" y="3362570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17DD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2754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790845_746776792123964_727911781477763322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25">
            <a:extLst>
              <a:ext uri="{FF2B5EF4-FFF2-40B4-BE49-F238E27FC236}">
                <a16:creationId xmlns:a16="http://schemas.microsoft.com/office/drawing/2014/main" id="{96456909-E2D5-471D-9336-A5EB3B08807A}"/>
              </a:ext>
            </a:extLst>
          </p:cNvPr>
          <p:cNvSpPr/>
          <p:nvPr/>
        </p:nvSpPr>
        <p:spPr>
          <a:xfrm>
            <a:off x="4495009" y="3445983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5">
            <a:extLst>
              <a:ext uri="{FF2B5EF4-FFF2-40B4-BE49-F238E27FC236}">
                <a16:creationId xmlns:a16="http://schemas.microsoft.com/office/drawing/2014/main" id="{8B86776D-7A02-4F02-A706-50F362CC6AA4}"/>
              </a:ext>
            </a:extLst>
          </p:cNvPr>
          <p:cNvSpPr/>
          <p:nvPr/>
        </p:nvSpPr>
        <p:spPr>
          <a:xfrm>
            <a:off x="2582024" y="1613363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25">
            <a:extLst>
              <a:ext uri="{FF2B5EF4-FFF2-40B4-BE49-F238E27FC236}">
                <a16:creationId xmlns:a16="http://schemas.microsoft.com/office/drawing/2014/main" id="{47B29F71-DE1C-4D9C-BE86-00D08182E431}"/>
              </a:ext>
            </a:extLst>
          </p:cNvPr>
          <p:cNvSpPr/>
          <p:nvPr/>
        </p:nvSpPr>
        <p:spPr>
          <a:xfrm>
            <a:off x="5027982" y="2220498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5">
            <a:extLst>
              <a:ext uri="{FF2B5EF4-FFF2-40B4-BE49-F238E27FC236}">
                <a16:creationId xmlns:a16="http://schemas.microsoft.com/office/drawing/2014/main" id="{F8744D2A-1154-43A7-A73C-3B3733A9AFC8}"/>
              </a:ext>
            </a:extLst>
          </p:cNvPr>
          <p:cNvSpPr/>
          <p:nvPr/>
        </p:nvSpPr>
        <p:spPr>
          <a:xfrm>
            <a:off x="4041338" y="2192749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AA1DE848-0603-4F85-BF48-B00AC09C02E3}"/>
              </a:ext>
            </a:extLst>
          </p:cNvPr>
          <p:cNvSpPr/>
          <p:nvPr/>
        </p:nvSpPr>
        <p:spPr>
          <a:xfrm>
            <a:off x="1283117" y="1632479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5">
            <a:extLst>
              <a:ext uri="{FF2B5EF4-FFF2-40B4-BE49-F238E27FC236}">
                <a16:creationId xmlns:a16="http://schemas.microsoft.com/office/drawing/2014/main" id="{87D58A0F-E4F1-437F-8086-B09FE38DBF1A}"/>
              </a:ext>
            </a:extLst>
          </p:cNvPr>
          <p:cNvSpPr/>
          <p:nvPr/>
        </p:nvSpPr>
        <p:spPr>
          <a:xfrm>
            <a:off x="1978002" y="3247656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17DD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0015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814767_746776892123954_418036384578489470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ject 25">
            <a:extLst>
              <a:ext uri="{FF2B5EF4-FFF2-40B4-BE49-F238E27FC236}">
                <a16:creationId xmlns:a16="http://schemas.microsoft.com/office/drawing/2014/main" id="{E1D89FF9-3D94-466A-949A-3AED8EF8AC32}"/>
              </a:ext>
            </a:extLst>
          </p:cNvPr>
          <p:cNvSpPr/>
          <p:nvPr/>
        </p:nvSpPr>
        <p:spPr>
          <a:xfrm>
            <a:off x="2678274" y="2521800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5">
            <a:extLst>
              <a:ext uri="{FF2B5EF4-FFF2-40B4-BE49-F238E27FC236}">
                <a16:creationId xmlns:a16="http://schemas.microsoft.com/office/drawing/2014/main" id="{AD32FACB-C464-45CC-A09D-EC9FE47919F6}"/>
              </a:ext>
            </a:extLst>
          </p:cNvPr>
          <p:cNvSpPr/>
          <p:nvPr/>
        </p:nvSpPr>
        <p:spPr>
          <a:xfrm>
            <a:off x="5250192" y="2233520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7030A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7030A0"/>
              </a:solidFill>
            </a:endParaRPr>
          </a:p>
        </p:txBody>
      </p:sp>
      <p:sp>
        <p:nvSpPr>
          <p:cNvPr id="6" name="object 25">
            <a:extLst>
              <a:ext uri="{FF2B5EF4-FFF2-40B4-BE49-F238E27FC236}">
                <a16:creationId xmlns:a16="http://schemas.microsoft.com/office/drawing/2014/main" id="{19911DBF-17ED-416E-B622-AC6AE7B5DA4D}"/>
              </a:ext>
            </a:extLst>
          </p:cNvPr>
          <p:cNvSpPr/>
          <p:nvPr/>
        </p:nvSpPr>
        <p:spPr>
          <a:xfrm>
            <a:off x="2947777" y="1461857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25">
            <a:extLst>
              <a:ext uri="{FF2B5EF4-FFF2-40B4-BE49-F238E27FC236}">
                <a16:creationId xmlns:a16="http://schemas.microsoft.com/office/drawing/2014/main" id="{A96984D4-140D-46A4-9DB5-03F9BC95C066}"/>
              </a:ext>
            </a:extLst>
          </p:cNvPr>
          <p:cNvSpPr/>
          <p:nvPr/>
        </p:nvSpPr>
        <p:spPr>
          <a:xfrm>
            <a:off x="4508290" y="1945240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5">
            <a:extLst>
              <a:ext uri="{FF2B5EF4-FFF2-40B4-BE49-F238E27FC236}">
                <a16:creationId xmlns:a16="http://schemas.microsoft.com/office/drawing/2014/main" id="{01B30F0E-123F-4BA3-A52C-39CAE4259C9B}"/>
              </a:ext>
            </a:extLst>
          </p:cNvPr>
          <p:cNvSpPr/>
          <p:nvPr/>
        </p:nvSpPr>
        <p:spPr>
          <a:xfrm>
            <a:off x="3762978" y="2084562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144B77F7-E65B-41EF-ACD0-3D314CE5170E}"/>
              </a:ext>
            </a:extLst>
          </p:cNvPr>
          <p:cNvSpPr/>
          <p:nvPr/>
        </p:nvSpPr>
        <p:spPr>
          <a:xfrm>
            <a:off x="864200" y="1506898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5">
            <a:extLst>
              <a:ext uri="{FF2B5EF4-FFF2-40B4-BE49-F238E27FC236}">
                <a16:creationId xmlns:a16="http://schemas.microsoft.com/office/drawing/2014/main" id="{62D3AB06-8BD7-414D-8641-1639D3E84685}"/>
              </a:ext>
            </a:extLst>
          </p:cNvPr>
          <p:cNvSpPr/>
          <p:nvPr/>
        </p:nvSpPr>
        <p:spPr>
          <a:xfrm>
            <a:off x="1532565" y="2233520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5">
            <a:extLst>
              <a:ext uri="{FF2B5EF4-FFF2-40B4-BE49-F238E27FC236}">
                <a16:creationId xmlns:a16="http://schemas.microsoft.com/office/drawing/2014/main" id="{E9337C94-7F7D-4190-AA33-1935E8A09FE3}"/>
              </a:ext>
            </a:extLst>
          </p:cNvPr>
          <p:cNvSpPr/>
          <p:nvPr/>
        </p:nvSpPr>
        <p:spPr>
          <a:xfrm>
            <a:off x="2119394" y="1773367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17DD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4005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0351095_746776902123953_773559363902647930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25">
            <a:extLst>
              <a:ext uri="{FF2B5EF4-FFF2-40B4-BE49-F238E27FC236}">
                <a16:creationId xmlns:a16="http://schemas.microsoft.com/office/drawing/2014/main" id="{D01E19FF-A6A0-4B03-861D-056D81882B69}"/>
              </a:ext>
            </a:extLst>
          </p:cNvPr>
          <p:cNvSpPr/>
          <p:nvPr/>
        </p:nvSpPr>
        <p:spPr>
          <a:xfrm>
            <a:off x="4323052" y="3038598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25">
            <a:extLst>
              <a:ext uri="{FF2B5EF4-FFF2-40B4-BE49-F238E27FC236}">
                <a16:creationId xmlns:a16="http://schemas.microsoft.com/office/drawing/2014/main" id="{9A8AA598-1A0C-4C25-AB60-410BE07559C5}"/>
              </a:ext>
            </a:extLst>
          </p:cNvPr>
          <p:cNvSpPr/>
          <p:nvPr/>
        </p:nvSpPr>
        <p:spPr>
          <a:xfrm>
            <a:off x="1336767" y="3036946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5">
            <a:extLst>
              <a:ext uri="{FF2B5EF4-FFF2-40B4-BE49-F238E27FC236}">
                <a16:creationId xmlns:a16="http://schemas.microsoft.com/office/drawing/2014/main" id="{D68F931A-5067-43AD-9BD3-5A7F95872209}"/>
              </a:ext>
            </a:extLst>
          </p:cNvPr>
          <p:cNvSpPr/>
          <p:nvPr/>
        </p:nvSpPr>
        <p:spPr>
          <a:xfrm>
            <a:off x="5009518" y="2958577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7030A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7030A0"/>
              </a:solidFill>
            </a:endParaRPr>
          </a:p>
        </p:txBody>
      </p:sp>
      <p:sp>
        <p:nvSpPr>
          <p:cNvPr id="6" name="object 25">
            <a:extLst>
              <a:ext uri="{FF2B5EF4-FFF2-40B4-BE49-F238E27FC236}">
                <a16:creationId xmlns:a16="http://schemas.microsoft.com/office/drawing/2014/main" id="{84A6CECC-9D5A-43E1-96AE-0826C2341521}"/>
              </a:ext>
            </a:extLst>
          </p:cNvPr>
          <p:cNvSpPr/>
          <p:nvPr/>
        </p:nvSpPr>
        <p:spPr>
          <a:xfrm>
            <a:off x="2550562" y="1440047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5">
            <a:extLst>
              <a:ext uri="{FF2B5EF4-FFF2-40B4-BE49-F238E27FC236}">
                <a16:creationId xmlns:a16="http://schemas.microsoft.com/office/drawing/2014/main" id="{1C66F078-91F0-4088-BC30-1BBFA2CD83EF}"/>
              </a:ext>
            </a:extLst>
          </p:cNvPr>
          <p:cNvSpPr/>
          <p:nvPr/>
        </p:nvSpPr>
        <p:spPr>
          <a:xfrm>
            <a:off x="5031304" y="2097687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57385989-9CA3-47BD-A936-1C94669C779A}"/>
              </a:ext>
            </a:extLst>
          </p:cNvPr>
          <p:cNvSpPr/>
          <p:nvPr/>
        </p:nvSpPr>
        <p:spPr>
          <a:xfrm>
            <a:off x="4323051" y="2097687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5">
            <a:extLst>
              <a:ext uri="{FF2B5EF4-FFF2-40B4-BE49-F238E27FC236}">
                <a16:creationId xmlns:a16="http://schemas.microsoft.com/office/drawing/2014/main" id="{EE1D0779-A300-48D9-9477-6EC4829ADC69}"/>
              </a:ext>
            </a:extLst>
          </p:cNvPr>
          <p:cNvSpPr/>
          <p:nvPr/>
        </p:nvSpPr>
        <p:spPr>
          <a:xfrm>
            <a:off x="1296121" y="1440046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5">
            <a:extLst>
              <a:ext uri="{FF2B5EF4-FFF2-40B4-BE49-F238E27FC236}">
                <a16:creationId xmlns:a16="http://schemas.microsoft.com/office/drawing/2014/main" id="{F41AA87F-DE8D-4AE1-B79D-6471C4CFD0FA}"/>
              </a:ext>
            </a:extLst>
          </p:cNvPr>
          <p:cNvSpPr/>
          <p:nvPr/>
        </p:nvSpPr>
        <p:spPr>
          <a:xfrm>
            <a:off x="2562238" y="3144025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17DD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341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809506_746776918790618_6554046090837591768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25">
            <a:extLst>
              <a:ext uri="{FF2B5EF4-FFF2-40B4-BE49-F238E27FC236}">
                <a16:creationId xmlns:a16="http://schemas.microsoft.com/office/drawing/2014/main" id="{1ADBC88F-5A67-48D6-B520-959A2697F147}"/>
              </a:ext>
            </a:extLst>
          </p:cNvPr>
          <p:cNvSpPr/>
          <p:nvPr/>
        </p:nvSpPr>
        <p:spPr>
          <a:xfrm>
            <a:off x="3934586" y="3224425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25">
            <a:extLst>
              <a:ext uri="{FF2B5EF4-FFF2-40B4-BE49-F238E27FC236}">
                <a16:creationId xmlns:a16="http://schemas.microsoft.com/office/drawing/2014/main" id="{DFF4D99E-44B8-46AC-B9D7-F12A864EE1C9}"/>
              </a:ext>
            </a:extLst>
          </p:cNvPr>
          <p:cNvSpPr/>
          <p:nvPr/>
        </p:nvSpPr>
        <p:spPr>
          <a:xfrm>
            <a:off x="2520574" y="1674304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25">
            <a:extLst>
              <a:ext uri="{FF2B5EF4-FFF2-40B4-BE49-F238E27FC236}">
                <a16:creationId xmlns:a16="http://schemas.microsoft.com/office/drawing/2014/main" id="{F0B0BEB7-63EC-45A3-8E2D-A9C2C3B33023}"/>
              </a:ext>
            </a:extLst>
          </p:cNvPr>
          <p:cNvSpPr/>
          <p:nvPr/>
        </p:nvSpPr>
        <p:spPr>
          <a:xfrm>
            <a:off x="4688590" y="1578852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5">
            <a:extLst>
              <a:ext uri="{FF2B5EF4-FFF2-40B4-BE49-F238E27FC236}">
                <a16:creationId xmlns:a16="http://schemas.microsoft.com/office/drawing/2014/main" id="{02EC1880-532D-4DDD-A085-6DB9F458179F}"/>
              </a:ext>
            </a:extLst>
          </p:cNvPr>
          <p:cNvSpPr/>
          <p:nvPr/>
        </p:nvSpPr>
        <p:spPr>
          <a:xfrm>
            <a:off x="4430686" y="2295172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646E8070-8658-4027-A364-B4911968B537}"/>
              </a:ext>
            </a:extLst>
          </p:cNvPr>
          <p:cNvSpPr/>
          <p:nvPr/>
        </p:nvSpPr>
        <p:spPr>
          <a:xfrm>
            <a:off x="3805003" y="1750137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5">
            <a:extLst>
              <a:ext uri="{FF2B5EF4-FFF2-40B4-BE49-F238E27FC236}">
                <a16:creationId xmlns:a16="http://schemas.microsoft.com/office/drawing/2014/main" id="{C2CBC3A6-78E5-4730-BD0C-9AE3F416E5CD}"/>
              </a:ext>
            </a:extLst>
          </p:cNvPr>
          <p:cNvSpPr/>
          <p:nvPr/>
        </p:nvSpPr>
        <p:spPr>
          <a:xfrm>
            <a:off x="1291012" y="1674304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5">
            <a:extLst>
              <a:ext uri="{FF2B5EF4-FFF2-40B4-BE49-F238E27FC236}">
                <a16:creationId xmlns:a16="http://schemas.microsoft.com/office/drawing/2014/main" id="{812ADFD9-0EAE-41F7-9EA2-8BC481EB36F9}"/>
              </a:ext>
            </a:extLst>
          </p:cNvPr>
          <p:cNvSpPr/>
          <p:nvPr/>
        </p:nvSpPr>
        <p:spPr>
          <a:xfrm>
            <a:off x="1989581" y="3151252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17DD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1204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496344_746776998790610_3283302377645438586_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ject 25">
            <a:extLst>
              <a:ext uri="{FF2B5EF4-FFF2-40B4-BE49-F238E27FC236}">
                <a16:creationId xmlns:a16="http://schemas.microsoft.com/office/drawing/2014/main" id="{F34EE891-43E5-4A17-824A-FB1587EF82DE}"/>
              </a:ext>
            </a:extLst>
          </p:cNvPr>
          <p:cNvSpPr/>
          <p:nvPr/>
        </p:nvSpPr>
        <p:spPr>
          <a:xfrm>
            <a:off x="2233412" y="3297328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5">
            <a:extLst>
              <a:ext uri="{FF2B5EF4-FFF2-40B4-BE49-F238E27FC236}">
                <a16:creationId xmlns:a16="http://schemas.microsoft.com/office/drawing/2014/main" id="{E7E5429C-2436-4B18-85BC-30D273B07B56}"/>
              </a:ext>
            </a:extLst>
          </p:cNvPr>
          <p:cNvSpPr/>
          <p:nvPr/>
        </p:nvSpPr>
        <p:spPr>
          <a:xfrm>
            <a:off x="4639902" y="3297328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7030A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7030A0"/>
              </a:solidFill>
            </a:endParaRPr>
          </a:p>
        </p:txBody>
      </p:sp>
      <p:sp>
        <p:nvSpPr>
          <p:cNvPr id="6" name="object 25">
            <a:extLst>
              <a:ext uri="{FF2B5EF4-FFF2-40B4-BE49-F238E27FC236}">
                <a16:creationId xmlns:a16="http://schemas.microsoft.com/office/drawing/2014/main" id="{46966F9F-0895-44E0-B103-A359A87DA1EC}"/>
              </a:ext>
            </a:extLst>
          </p:cNvPr>
          <p:cNvSpPr/>
          <p:nvPr/>
        </p:nvSpPr>
        <p:spPr>
          <a:xfrm>
            <a:off x="1963910" y="1150211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5">
            <a:extLst>
              <a:ext uri="{FF2B5EF4-FFF2-40B4-BE49-F238E27FC236}">
                <a16:creationId xmlns:a16="http://schemas.microsoft.com/office/drawing/2014/main" id="{D4A424F0-03CE-476B-859E-F91D8B6D435F}"/>
              </a:ext>
            </a:extLst>
          </p:cNvPr>
          <p:cNvSpPr/>
          <p:nvPr/>
        </p:nvSpPr>
        <p:spPr>
          <a:xfrm>
            <a:off x="4610709" y="2546289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74F610E5-EF49-4B5A-A75B-B71D6CFB9652}"/>
              </a:ext>
            </a:extLst>
          </p:cNvPr>
          <p:cNvSpPr/>
          <p:nvPr/>
        </p:nvSpPr>
        <p:spPr>
          <a:xfrm>
            <a:off x="4466824" y="1767184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5">
            <a:extLst>
              <a:ext uri="{FF2B5EF4-FFF2-40B4-BE49-F238E27FC236}">
                <a16:creationId xmlns:a16="http://schemas.microsoft.com/office/drawing/2014/main" id="{C2C257F9-25C3-4662-A417-ECACB3A3AD5F}"/>
              </a:ext>
            </a:extLst>
          </p:cNvPr>
          <p:cNvSpPr/>
          <p:nvPr/>
        </p:nvSpPr>
        <p:spPr>
          <a:xfrm>
            <a:off x="1438785" y="2862972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5">
            <a:extLst>
              <a:ext uri="{FF2B5EF4-FFF2-40B4-BE49-F238E27FC236}">
                <a16:creationId xmlns:a16="http://schemas.microsoft.com/office/drawing/2014/main" id="{1956DD0D-8AAA-4026-BC35-15DF5E205BD6}"/>
              </a:ext>
            </a:extLst>
          </p:cNvPr>
          <p:cNvSpPr/>
          <p:nvPr/>
        </p:nvSpPr>
        <p:spPr>
          <a:xfrm>
            <a:off x="2233412" y="1858838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17DD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746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799029_746383638829946_3175389438103666253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bject 25">
            <a:extLst>
              <a:ext uri="{FF2B5EF4-FFF2-40B4-BE49-F238E27FC236}">
                <a16:creationId xmlns:a16="http://schemas.microsoft.com/office/drawing/2014/main" id="{D99BCD8F-14DE-4A96-A8D7-1E8C7B3960EB}"/>
              </a:ext>
            </a:extLst>
          </p:cNvPr>
          <p:cNvSpPr/>
          <p:nvPr/>
        </p:nvSpPr>
        <p:spPr>
          <a:xfrm>
            <a:off x="1560147" y="2912347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25">
            <a:extLst>
              <a:ext uri="{FF2B5EF4-FFF2-40B4-BE49-F238E27FC236}">
                <a16:creationId xmlns:a16="http://schemas.microsoft.com/office/drawing/2014/main" id="{097EA6E9-1BFB-45F4-9F1D-855E78A13571}"/>
              </a:ext>
            </a:extLst>
          </p:cNvPr>
          <p:cNvSpPr/>
          <p:nvPr/>
        </p:nvSpPr>
        <p:spPr>
          <a:xfrm>
            <a:off x="2205935" y="3200626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25">
            <a:extLst>
              <a:ext uri="{FF2B5EF4-FFF2-40B4-BE49-F238E27FC236}">
                <a16:creationId xmlns:a16="http://schemas.microsoft.com/office/drawing/2014/main" id="{7F6A1CDF-229C-488D-9C45-85D4CDB19198}"/>
              </a:ext>
            </a:extLst>
          </p:cNvPr>
          <p:cNvSpPr/>
          <p:nvPr/>
        </p:nvSpPr>
        <p:spPr>
          <a:xfrm>
            <a:off x="4237637" y="3181520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7030A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7030A0"/>
              </a:solidFill>
            </a:endParaRPr>
          </a:p>
        </p:txBody>
      </p:sp>
      <p:sp>
        <p:nvSpPr>
          <p:cNvPr id="18" name="object 25">
            <a:extLst>
              <a:ext uri="{FF2B5EF4-FFF2-40B4-BE49-F238E27FC236}">
                <a16:creationId xmlns:a16="http://schemas.microsoft.com/office/drawing/2014/main" id="{1DD90D32-527D-4DE6-81D1-519D94E8E74A}"/>
              </a:ext>
            </a:extLst>
          </p:cNvPr>
          <p:cNvSpPr/>
          <p:nvPr/>
        </p:nvSpPr>
        <p:spPr>
          <a:xfrm>
            <a:off x="3793477" y="2316682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5">
            <a:extLst>
              <a:ext uri="{FF2B5EF4-FFF2-40B4-BE49-F238E27FC236}">
                <a16:creationId xmlns:a16="http://schemas.microsoft.com/office/drawing/2014/main" id="{CAEEBFB3-DE98-4163-B605-52B38B91235D}"/>
              </a:ext>
            </a:extLst>
          </p:cNvPr>
          <p:cNvSpPr/>
          <p:nvPr/>
        </p:nvSpPr>
        <p:spPr>
          <a:xfrm>
            <a:off x="1474657" y="1312034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5">
            <a:extLst>
              <a:ext uri="{FF2B5EF4-FFF2-40B4-BE49-F238E27FC236}">
                <a16:creationId xmlns:a16="http://schemas.microsoft.com/office/drawing/2014/main" id="{039A320B-4303-40F3-9A63-6BCDFCD3E6D8}"/>
              </a:ext>
            </a:extLst>
          </p:cNvPr>
          <p:cNvSpPr/>
          <p:nvPr/>
        </p:nvSpPr>
        <p:spPr>
          <a:xfrm>
            <a:off x="1267962" y="2176368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5">
            <a:extLst>
              <a:ext uri="{FF2B5EF4-FFF2-40B4-BE49-F238E27FC236}">
                <a16:creationId xmlns:a16="http://schemas.microsoft.com/office/drawing/2014/main" id="{455520D1-E4E8-47D0-B035-2F8BB864CF0A}"/>
              </a:ext>
            </a:extLst>
          </p:cNvPr>
          <p:cNvSpPr/>
          <p:nvPr/>
        </p:nvSpPr>
        <p:spPr>
          <a:xfrm>
            <a:off x="2205935" y="917424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5">
            <a:extLst>
              <a:ext uri="{FF2B5EF4-FFF2-40B4-BE49-F238E27FC236}">
                <a16:creationId xmlns:a16="http://schemas.microsoft.com/office/drawing/2014/main" id="{7A649401-A32D-4306-8FE2-C63409398A24}"/>
              </a:ext>
            </a:extLst>
          </p:cNvPr>
          <p:cNvSpPr/>
          <p:nvPr/>
        </p:nvSpPr>
        <p:spPr>
          <a:xfrm>
            <a:off x="4311665" y="1600313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092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0322600_746383768829933_8575376652557041987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25">
            <a:extLst>
              <a:ext uri="{FF2B5EF4-FFF2-40B4-BE49-F238E27FC236}">
                <a16:creationId xmlns:a16="http://schemas.microsoft.com/office/drawing/2014/main" id="{6B9F4124-AC1C-4AF2-AC8A-D3B8FD2E8C03}"/>
              </a:ext>
            </a:extLst>
          </p:cNvPr>
          <p:cNvSpPr/>
          <p:nvPr/>
        </p:nvSpPr>
        <p:spPr>
          <a:xfrm>
            <a:off x="1001526" y="2595412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25">
            <a:extLst>
              <a:ext uri="{FF2B5EF4-FFF2-40B4-BE49-F238E27FC236}">
                <a16:creationId xmlns:a16="http://schemas.microsoft.com/office/drawing/2014/main" id="{23C17D14-FDFB-447E-9AC3-0C5D7FD0A567}"/>
              </a:ext>
            </a:extLst>
          </p:cNvPr>
          <p:cNvSpPr/>
          <p:nvPr/>
        </p:nvSpPr>
        <p:spPr>
          <a:xfrm>
            <a:off x="1696435" y="3257946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5">
            <a:extLst>
              <a:ext uri="{FF2B5EF4-FFF2-40B4-BE49-F238E27FC236}">
                <a16:creationId xmlns:a16="http://schemas.microsoft.com/office/drawing/2014/main" id="{CD5DFD9E-E887-4E15-8B60-8B1779E65E19}"/>
              </a:ext>
            </a:extLst>
          </p:cNvPr>
          <p:cNvSpPr/>
          <p:nvPr/>
        </p:nvSpPr>
        <p:spPr>
          <a:xfrm>
            <a:off x="4161023" y="3171971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7030A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7030A0"/>
              </a:solidFill>
            </a:endParaRPr>
          </a:p>
        </p:txBody>
      </p:sp>
      <p:sp>
        <p:nvSpPr>
          <p:cNvPr id="6" name="object 25">
            <a:extLst>
              <a:ext uri="{FF2B5EF4-FFF2-40B4-BE49-F238E27FC236}">
                <a16:creationId xmlns:a16="http://schemas.microsoft.com/office/drawing/2014/main" id="{22CFA06B-DB0E-4EEE-BA29-0490421704B3}"/>
              </a:ext>
            </a:extLst>
          </p:cNvPr>
          <p:cNvSpPr/>
          <p:nvPr/>
        </p:nvSpPr>
        <p:spPr>
          <a:xfrm>
            <a:off x="3652767" y="2343267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25">
            <a:extLst>
              <a:ext uri="{FF2B5EF4-FFF2-40B4-BE49-F238E27FC236}">
                <a16:creationId xmlns:a16="http://schemas.microsoft.com/office/drawing/2014/main" id="{D322FAFF-5FF9-4E98-9421-36408EB7ECC1}"/>
              </a:ext>
            </a:extLst>
          </p:cNvPr>
          <p:cNvSpPr/>
          <p:nvPr/>
        </p:nvSpPr>
        <p:spPr>
          <a:xfrm>
            <a:off x="2606457" y="1862801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5">
            <a:extLst>
              <a:ext uri="{FF2B5EF4-FFF2-40B4-BE49-F238E27FC236}">
                <a16:creationId xmlns:a16="http://schemas.microsoft.com/office/drawing/2014/main" id="{387FEBEB-157F-4D68-BD41-06543CC8B992}"/>
              </a:ext>
            </a:extLst>
          </p:cNvPr>
          <p:cNvSpPr/>
          <p:nvPr/>
        </p:nvSpPr>
        <p:spPr>
          <a:xfrm>
            <a:off x="1021142" y="1431559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1A9C028B-4498-405D-A2D1-07F7F4174058}"/>
              </a:ext>
            </a:extLst>
          </p:cNvPr>
          <p:cNvSpPr/>
          <p:nvPr/>
        </p:nvSpPr>
        <p:spPr>
          <a:xfrm>
            <a:off x="1979258" y="1103888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5">
            <a:extLst>
              <a:ext uri="{FF2B5EF4-FFF2-40B4-BE49-F238E27FC236}">
                <a16:creationId xmlns:a16="http://schemas.microsoft.com/office/drawing/2014/main" id="{3BA53250-550B-40A7-B5FA-DD45A4137B7A}"/>
              </a:ext>
            </a:extLst>
          </p:cNvPr>
          <p:cNvSpPr/>
          <p:nvPr/>
        </p:nvSpPr>
        <p:spPr>
          <a:xfrm>
            <a:off x="4248976" y="1680447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5">
            <a:extLst>
              <a:ext uri="{FF2B5EF4-FFF2-40B4-BE49-F238E27FC236}">
                <a16:creationId xmlns:a16="http://schemas.microsoft.com/office/drawing/2014/main" id="{4E297B04-A774-476C-945F-547EDA661DC7}"/>
              </a:ext>
            </a:extLst>
          </p:cNvPr>
          <p:cNvSpPr/>
          <p:nvPr/>
        </p:nvSpPr>
        <p:spPr>
          <a:xfrm>
            <a:off x="2542057" y="2731066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7030A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7030A0"/>
              </a:solidFill>
            </a:endParaRPr>
          </a:p>
        </p:txBody>
      </p:sp>
      <p:sp>
        <p:nvSpPr>
          <p:cNvPr id="12" name="object 25">
            <a:extLst>
              <a:ext uri="{FF2B5EF4-FFF2-40B4-BE49-F238E27FC236}">
                <a16:creationId xmlns:a16="http://schemas.microsoft.com/office/drawing/2014/main" id="{B3EB1A34-D27A-4D66-A853-EDD368A0AE50}"/>
              </a:ext>
            </a:extLst>
          </p:cNvPr>
          <p:cNvSpPr/>
          <p:nvPr/>
        </p:nvSpPr>
        <p:spPr>
          <a:xfrm>
            <a:off x="4953144" y="2393107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25">
            <a:extLst>
              <a:ext uri="{FF2B5EF4-FFF2-40B4-BE49-F238E27FC236}">
                <a16:creationId xmlns:a16="http://schemas.microsoft.com/office/drawing/2014/main" id="{A0F37492-08EF-46EA-9BFA-B14344F04D5F}"/>
              </a:ext>
            </a:extLst>
          </p:cNvPr>
          <p:cNvSpPr/>
          <p:nvPr/>
        </p:nvSpPr>
        <p:spPr>
          <a:xfrm>
            <a:off x="4937589" y="1392167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0674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800356_746383848829925_491976982818654219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8000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25">
            <a:extLst>
              <a:ext uri="{FF2B5EF4-FFF2-40B4-BE49-F238E27FC236}">
                <a16:creationId xmlns:a16="http://schemas.microsoft.com/office/drawing/2014/main" id="{27C87433-A453-4E43-AC82-3BBAF2E0900D}"/>
              </a:ext>
            </a:extLst>
          </p:cNvPr>
          <p:cNvSpPr/>
          <p:nvPr/>
        </p:nvSpPr>
        <p:spPr>
          <a:xfrm>
            <a:off x="1332304" y="1481074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25">
            <a:extLst>
              <a:ext uri="{FF2B5EF4-FFF2-40B4-BE49-F238E27FC236}">
                <a16:creationId xmlns:a16="http://schemas.microsoft.com/office/drawing/2014/main" id="{819F6ADF-9F6A-4839-BFC4-63AEB3A3D60F}"/>
              </a:ext>
            </a:extLst>
          </p:cNvPr>
          <p:cNvSpPr/>
          <p:nvPr/>
        </p:nvSpPr>
        <p:spPr>
          <a:xfrm>
            <a:off x="1809154" y="3171970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5">
            <a:extLst>
              <a:ext uri="{FF2B5EF4-FFF2-40B4-BE49-F238E27FC236}">
                <a16:creationId xmlns:a16="http://schemas.microsoft.com/office/drawing/2014/main" id="{E37B0E27-F631-4916-84A5-CF2CF3E7BE18}"/>
              </a:ext>
            </a:extLst>
          </p:cNvPr>
          <p:cNvSpPr/>
          <p:nvPr/>
        </p:nvSpPr>
        <p:spPr>
          <a:xfrm>
            <a:off x="4509843" y="3171970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7030A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7030A0"/>
              </a:solidFill>
            </a:endParaRPr>
          </a:p>
        </p:txBody>
      </p:sp>
      <p:sp>
        <p:nvSpPr>
          <p:cNvPr id="7" name="object 25">
            <a:extLst>
              <a:ext uri="{FF2B5EF4-FFF2-40B4-BE49-F238E27FC236}">
                <a16:creationId xmlns:a16="http://schemas.microsoft.com/office/drawing/2014/main" id="{08639DD5-9516-46B9-B07F-38AA2E3AD401}"/>
              </a:ext>
            </a:extLst>
          </p:cNvPr>
          <p:cNvSpPr/>
          <p:nvPr/>
        </p:nvSpPr>
        <p:spPr>
          <a:xfrm>
            <a:off x="1946113" y="2047067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5">
            <a:extLst>
              <a:ext uri="{FF2B5EF4-FFF2-40B4-BE49-F238E27FC236}">
                <a16:creationId xmlns:a16="http://schemas.microsoft.com/office/drawing/2014/main" id="{2258FEA9-3C3A-4D5F-97CB-6FC120EED888}"/>
              </a:ext>
            </a:extLst>
          </p:cNvPr>
          <p:cNvSpPr/>
          <p:nvPr/>
        </p:nvSpPr>
        <p:spPr>
          <a:xfrm>
            <a:off x="1253799" y="2623626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3F5FC585-83D3-44EE-A818-5BF8F663E0CB}"/>
              </a:ext>
            </a:extLst>
          </p:cNvPr>
          <p:cNvSpPr/>
          <p:nvPr/>
        </p:nvSpPr>
        <p:spPr>
          <a:xfrm>
            <a:off x="1965937" y="888267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5">
            <a:extLst>
              <a:ext uri="{FF2B5EF4-FFF2-40B4-BE49-F238E27FC236}">
                <a16:creationId xmlns:a16="http://schemas.microsoft.com/office/drawing/2014/main" id="{4F114C94-CD78-4C39-9CF4-C621E8EB98B4}"/>
              </a:ext>
            </a:extLst>
          </p:cNvPr>
          <p:cNvSpPr/>
          <p:nvPr/>
        </p:nvSpPr>
        <p:spPr>
          <a:xfrm>
            <a:off x="4042123" y="1787001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25">
            <a:extLst>
              <a:ext uri="{FF2B5EF4-FFF2-40B4-BE49-F238E27FC236}">
                <a16:creationId xmlns:a16="http://schemas.microsoft.com/office/drawing/2014/main" id="{BCDA3151-1AAA-464D-8372-B1CFF8E8808E}"/>
              </a:ext>
            </a:extLst>
          </p:cNvPr>
          <p:cNvSpPr/>
          <p:nvPr/>
        </p:nvSpPr>
        <p:spPr>
          <a:xfrm>
            <a:off x="4581128" y="2335346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25">
            <a:extLst>
              <a:ext uri="{FF2B5EF4-FFF2-40B4-BE49-F238E27FC236}">
                <a16:creationId xmlns:a16="http://schemas.microsoft.com/office/drawing/2014/main" id="{30DF3990-1EEE-4464-B16B-F436359457F1}"/>
              </a:ext>
            </a:extLst>
          </p:cNvPr>
          <p:cNvSpPr/>
          <p:nvPr/>
        </p:nvSpPr>
        <p:spPr>
          <a:xfrm>
            <a:off x="5014483" y="1719617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25">
            <a:extLst>
              <a:ext uri="{FF2B5EF4-FFF2-40B4-BE49-F238E27FC236}">
                <a16:creationId xmlns:a16="http://schemas.microsoft.com/office/drawing/2014/main" id="{8C5E7F69-D3CD-4C4B-89C5-09EB4D4841CB}"/>
              </a:ext>
            </a:extLst>
          </p:cNvPr>
          <p:cNvSpPr/>
          <p:nvPr/>
        </p:nvSpPr>
        <p:spPr>
          <a:xfrm>
            <a:off x="3894329" y="2552655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446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764873_746383872163256_3665282072376685078_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25">
            <a:extLst>
              <a:ext uri="{FF2B5EF4-FFF2-40B4-BE49-F238E27FC236}">
                <a16:creationId xmlns:a16="http://schemas.microsoft.com/office/drawing/2014/main" id="{4B381A81-5B96-4E80-9DBC-9C36ECD4AB46}"/>
              </a:ext>
            </a:extLst>
          </p:cNvPr>
          <p:cNvSpPr/>
          <p:nvPr/>
        </p:nvSpPr>
        <p:spPr>
          <a:xfrm>
            <a:off x="1308906" y="1797965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5">
            <a:extLst>
              <a:ext uri="{FF2B5EF4-FFF2-40B4-BE49-F238E27FC236}">
                <a16:creationId xmlns:a16="http://schemas.microsoft.com/office/drawing/2014/main" id="{8A74A344-87D4-4DBD-AD1F-67274D1231F9}"/>
              </a:ext>
            </a:extLst>
          </p:cNvPr>
          <p:cNvSpPr/>
          <p:nvPr/>
        </p:nvSpPr>
        <p:spPr>
          <a:xfrm>
            <a:off x="4369312" y="2914939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7030A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7030A0"/>
              </a:solidFill>
            </a:endParaRPr>
          </a:p>
        </p:txBody>
      </p:sp>
      <p:sp>
        <p:nvSpPr>
          <p:cNvPr id="6" name="object 25">
            <a:extLst>
              <a:ext uri="{FF2B5EF4-FFF2-40B4-BE49-F238E27FC236}">
                <a16:creationId xmlns:a16="http://schemas.microsoft.com/office/drawing/2014/main" id="{EBB4FC4B-B28D-49A8-B2F3-5EC659F61FD0}"/>
              </a:ext>
            </a:extLst>
          </p:cNvPr>
          <p:cNvSpPr/>
          <p:nvPr/>
        </p:nvSpPr>
        <p:spPr>
          <a:xfrm>
            <a:off x="1965937" y="2104155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25">
            <a:extLst>
              <a:ext uri="{FF2B5EF4-FFF2-40B4-BE49-F238E27FC236}">
                <a16:creationId xmlns:a16="http://schemas.microsoft.com/office/drawing/2014/main" id="{5D382A0F-6D80-4E06-B5CE-DC756F4A1826}"/>
              </a:ext>
            </a:extLst>
          </p:cNvPr>
          <p:cNvSpPr/>
          <p:nvPr/>
        </p:nvSpPr>
        <p:spPr>
          <a:xfrm>
            <a:off x="1365055" y="2883690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5">
            <a:extLst>
              <a:ext uri="{FF2B5EF4-FFF2-40B4-BE49-F238E27FC236}">
                <a16:creationId xmlns:a16="http://schemas.microsoft.com/office/drawing/2014/main" id="{A1DF4300-ABCC-4B87-A2C3-F28A1F7C657B}"/>
              </a:ext>
            </a:extLst>
          </p:cNvPr>
          <p:cNvSpPr/>
          <p:nvPr/>
        </p:nvSpPr>
        <p:spPr>
          <a:xfrm>
            <a:off x="1965937" y="1210912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5">
            <a:extLst>
              <a:ext uri="{FF2B5EF4-FFF2-40B4-BE49-F238E27FC236}">
                <a16:creationId xmlns:a16="http://schemas.microsoft.com/office/drawing/2014/main" id="{11902855-8A0A-4EFE-8CE4-765C468FFDF7}"/>
              </a:ext>
            </a:extLst>
          </p:cNvPr>
          <p:cNvSpPr/>
          <p:nvPr/>
        </p:nvSpPr>
        <p:spPr>
          <a:xfrm>
            <a:off x="4369312" y="1946463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5">
            <a:extLst>
              <a:ext uri="{FF2B5EF4-FFF2-40B4-BE49-F238E27FC236}">
                <a16:creationId xmlns:a16="http://schemas.microsoft.com/office/drawing/2014/main" id="{99B695C1-900B-4DE0-98D9-89D8942CC150}"/>
              </a:ext>
            </a:extLst>
          </p:cNvPr>
          <p:cNvSpPr/>
          <p:nvPr/>
        </p:nvSpPr>
        <p:spPr>
          <a:xfrm>
            <a:off x="4509842" y="1221406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10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795417_746383905496586_466662531295819933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25">
            <a:extLst>
              <a:ext uri="{FF2B5EF4-FFF2-40B4-BE49-F238E27FC236}">
                <a16:creationId xmlns:a16="http://schemas.microsoft.com/office/drawing/2014/main" id="{4917A3DA-D1F0-4742-A37F-0022A4ED6CBF}"/>
              </a:ext>
            </a:extLst>
          </p:cNvPr>
          <p:cNvSpPr/>
          <p:nvPr/>
        </p:nvSpPr>
        <p:spPr>
          <a:xfrm>
            <a:off x="1089481" y="1757476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25">
            <a:extLst>
              <a:ext uri="{FF2B5EF4-FFF2-40B4-BE49-F238E27FC236}">
                <a16:creationId xmlns:a16="http://schemas.microsoft.com/office/drawing/2014/main" id="{C984778F-9846-404C-BD4F-00B0F4DBAF7C}"/>
              </a:ext>
            </a:extLst>
          </p:cNvPr>
          <p:cNvSpPr/>
          <p:nvPr/>
        </p:nvSpPr>
        <p:spPr>
          <a:xfrm>
            <a:off x="2062306" y="3046170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5">
            <a:extLst>
              <a:ext uri="{FF2B5EF4-FFF2-40B4-BE49-F238E27FC236}">
                <a16:creationId xmlns:a16="http://schemas.microsoft.com/office/drawing/2014/main" id="{8C741F5B-8FB8-4121-84DD-AA518B1F39D2}"/>
              </a:ext>
            </a:extLst>
          </p:cNvPr>
          <p:cNvSpPr/>
          <p:nvPr/>
        </p:nvSpPr>
        <p:spPr>
          <a:xfrm>
            <a:off x="4795695" y="2757891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7030A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7030A0"/>
              </a:solidFill>
            </a:endParaRPr>
          </a:p>
        </p:txBody>
      </p:sp>
      <p:sp>
        <p:nvSpPr>
          <p:cNvPr id="6" name="object 25">
            <a:extLst>
              <a:ext uri="{FF2B5EF4-FFF2-40B4-BE49-F238E27FC236}">
                <a16:creationId xmlns:a16="http://schemas.microsoft.com/office/drawing/2014/main" id="{2DCF3448-13CE-4C3B-BD10-8D37152DE6F1}"/>
              </a:ext>
            </a:extLst>
          </p:cNvPr>
          <p:cNvSpPr/>
          <p:nvPr/>
        </p:nvSpPr>
        <p:spPr>
          <a:xfrm>
            <a:off x="2800062" y="2680871"/>
            <a:ext cx="394990" cy="432048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25">
            <a:extLst>
              <a:ext uri="{FF2B5EF4-FFF2-40B4-BE49-F238E27FC236}">
                <a16:creationId xmlns:a16="http://schemas.microsoft.com/office/drawing/2014/main" id="{939E2856-2C23-4F4B-80BB-BE383882504C}"/>
              </a:ext>
            </a:extLst>
          </p:cNvPr>
          <p:cNvSpPr/>
          <p:nvPr/>
        </p:nvSpPr>
        <p:spPr>
          <a:xfrm>
            <a:off x="1295398" y="2757891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5">
            <a:extLst>
              <a:ext uri="{FF2B5EF4-FFF2-40B4-BE49-F238E27FC236}">
                <a16:creationId xmlns:a16="http://schemas.microsoft.com/office/drawing/2014/main" id="{D8C34585-5E08-48C4-A75F-6F47505723D7}"/>
              </a:ext>
            </a:extLst>
          </p:cNvPr>
          <p:cNvSpPr/>
          <p:nvPr/>
        </p:nvSpPr>
        <p:spPr>
          <a:xfrm>
            <a:off x="1850668" y="1079261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1C00E674-0FB2-4AFE-A80F-25057416AE44}"/>
              </a:ext>
            </a:extLst>
          </p:cNvPr>
          <p:cNvSpPr/>
          <p:nvPr/>
        </p:nvSpPr>
        <p:spPr>
          <a:xfrm>
            <a:off x="4240340" y="1009426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5">
            <a:extLst>
              <a:ext uri="{FF2B5EF4-FFF2-40B4-BE49-F238E27FC236}">
                <a16:creationId xmlns:a16="http://schemas.microsoft.com/office/drawing/2014/main" id="{8D9A4D04-F6E3-4C87-8553-135AEED28B6D}"/>
              </a:ext>
            </a:extLst>
          </p:cNvPr>
          <p:cNvSpPr/>
          <p:nvPr/>
        </p:nvSpPr>
        <p:spPr>
          <a:xfrm>
            <a:off x="4103381" y="2320336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5">
            <a:extLst>
              <a:ext uri="{FF2B5EF4-FFF2-40B4-BE49-F238E27FC236}">
                <a16:creationId xmlns:a16="http://schemas.microsoft.com/office/drawing/2014/main" id="{7C66FCEA-894E-45E8-8C3F-802907FE1ECB}"/>
              </a:ext>
            </a:extLst>
          </p:cNvPr>
          <p:cNvSpPr/>
          <p:nvPr/>
        </p:nvSpPr>
        <p:spPr>
          <a:xfrm>
            <a:off x="5014483" y="1719617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25">
            <a:extLst>
              <a:ext uri="{FF2B5EF4-FFF2-40B4-BE49-F238E27FC236}">
                <a16:creationId xmlns:a16="http://schemas.microsoft.com/office/drawing/2014/main" id="{5FE71267-72FC-4277-897F-AA66A6E9A956}"/>
              </a:ext>
            </a:extLst>
          </p:cNvPr>
          <p:cNvSpPr/>
          <p:nvPr/>
        </p:nvSpPr>
        <p:spPr>
          <a:xfrm>
            <a:off x="3574597" y="1655820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25">
            <a:extLst>
              <a:ext uri="{FF2B5EF4-FFF2-40B4-BE49-F238E27FC236}">
                <a16:creationId xmlns:a16="http://schemas.microsoft.com/office/drawing/2014/main" id="{923899C7-B774-4773-B344-21E3AC9EB9D9}"/>
              </a:ext>
            </a:extLst>
          </p:cNvPr>
          <p:cNvSpPr/>
          <p:nvPr/>
        </p:nvSpPr>
        <p:spPr>
          <a:xfrm>
            <a:off x="2476221" y="2176567"/>
            <a:ext cx="394990" cy="432048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9449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795455_746383935496583_5970335892877254413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25">
            <a:extLst>
              <a:ext uri="{FF2B5EF4-FFF2-40B4-BE49-F238E27FC236}">
                <a16:creationId xmlns:a16="http://schemas.microsoft.com/office/drawing/2014/main" id="{5A0D1007-86F9-4661-B7FB-16740F0DF161}"/>
              </a:ext>
            </a:extLst>
          </p:cNvPr>
          <p:cNvSpPr/>
          <p:nvPr/>
        </p:nvSpPr>
        <p:spPr>
          <a:xfrm>
            <a:off x="1024500" y="1414938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25">
            <a:extLst>
              <a:ext uri="{FF2B5EF4-FFF2-40B4-BE49-F238E27FC236}">
                <a16:creationId xmlns:a16="http://schemas.microsoft.com/office/drawing/2014/main" id="{799AD0AE-6889-4445-806D-8532FEFC9DC8}"/>
              </a:ext>
            </a:extLst>
          </p:cNvPr>
          <p:cNvSpPr/>
          <p:nvPr/>
        </p:nvSpPr>
        <p:spPr>
          <a:xfrm>
            <a:off x="2737612" y="1414937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5">
            <a:extLst>
              <a:ext uri="{FF2B5EF4-FFF2-40B4-BE49-F238E27FC236}">
                <a16:creationId xmlns:a16="http://schemas.microsoft.com/office/drawing/2014/main" id="{E4D75F98-920C-4780-A4CB-8A8D33B2F517}"/>
              </a:ext>
            </a:extLst>
          </p:cNvPr>
          <p:cNvSpPr/>
          <p:nvPr/>
        </p:nvSpPr>
        <p:spPr>
          <a:xfrm>
            <a:off x="5032119" y="2772354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7030A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7030A0"/>
              </a:solidFill>
            </a:endParaRPr>
          </a:p>
        </p:txBody>
      </p:sp>
      <p:sp>
        <p:nvSpPr>
          <p:cNvPr id="6" name="object 25">
            <a:extLst>
              <a:ext uri="{FF2B5EF4-FFF2-40B4-BE49-F238E27FC236}">
                <a16:creationId xmlns:a16="http://schemas.microsoft.com/office/drawing/2014/main" id="{D2B56007-6448-4E8D-8248-18DC53ABC560}"/>
              </a:ext>
            </a:extLst>
          </p:cNvPr>
          <p:cNvSpPr/>
          <p:nvPr/>
        </p:nvSpPr>
        <p:spPr>
          <a:xfrm>
            <a:off x="1852767" y="2075280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25">
            <a:extLst>
              <a:ext uri="{FF2B5EF4-FFF2-40B4-BE49-F238E27FC236}">
                <a16:creationId xmlns:a16="http://schemas.microsoft.com/office/drawing/2014/main" id="{71DC88EB-687C-4D7C-A9FD-1F18DDF7CAF3}"/>
              </a:ext>
            </a:extLst>
          </p:cNvPr>
          <p:cNvSpPr/>
          <p:nvPr/>
        </p:nvSpPr>
        <p:spPr>
          <a:xfrm>
            <a:off x="1049201" y="2840934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5">
            <a:extLst>
              <a:ext uri="{FF2B5EF4-FFF2-40B4-BE49-F238E27FC236}">
                <a16:creationId xmlns:a16="http://schemas.microsoft.com/office/drawing/2014/main" id="{8330D945-46F2-4FA8-A056-4B1190DAD95F}"/>
              </a:ext>
            </a:extLst>
          </p:cNvPr>
          <p:cNvSpPr/>
          <p:nvPr/>
        </p:nvSpPr>
        <p:spPr>
          <a:xfrm>
            <a:off x="3876047" y="1403533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1081D557-43F6-4185-ADD1-D0FFB44A7207}"/>
              </a:ext>
            </a:extLst>
          </p:cNvPr>
          <p:cNvSpPr/>
          <p:nvPr/>
        </p:nvSpPr>
        <p:spPr>
          <a:xfrm>
            <a:off x="3891066" y="2791905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5">
            <a:extLst>
              <a:ext uri="{FF2B5EF4-FFF2-40B4-BE49-F238E27FC236}">
                <a16:creationId xmlns:a16="http://schemas.microsoft.com/office/drawing/2014/main" id="{3369FB4C-FBDA-497D-B0DB-F1CA8AB82695}"/>
              </a:ext>
            </a:extLst>
          </p:cNvPr>
          <p:cNvSpPr/>
          <p:nvPr/>
        </p:nvSpPr>
        <p:spPr>
          <a:xfrm>
            <a:off x="4774837" y="1787000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5">
            <a:extLst>
              <a:ext uri="{FF2B5EF4-FFF2-40B4-BE49-F238E27FC236}">
                <a16:creationId xmlns:a16="http://schemas.microsoft.com/office/drawing/2014/main" id="{93827A61-04C4-45D9-81F8-4AC18D64795C}"/>
              </a:ext>
            </a:extLst>
          </p:cNvPr>
          <p:cNvSpPr/>
          <p:nvPr/>
        </p:nvSpPr>
        <p:spPr>
          <a:xfrm>
            <a:off x="2716915" y="2871344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340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821428_746383978829912_46608999615671630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ject 25">
            <a:extLst>
              <a:ext uri="{FF2B5EF4-FFF2-40B4-BE49-F238E27FC236}">
                <a16:creationId xmlns:a16="http://schemas.microsoft.com/office/drawing/2014/main" id="{5C8E3700-044C-40F2-AF3D-3F2109622986}"/>
              </a:ext>
            </a:extLst>
          </p:cNvPr>
          <p:cNvSpPr/>
          <p:nvPr/>
        </p:nvSpPr>
        <p:spPr>
          <a:xfrm>
            <a:off x="1845912" y="3171970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25">
            <a:extLst>
              <a:ext uri="{FF2B5EF4-FFF2-40B4-BE49-F238E27FC236}">
                <a16:creationId xmlns:a16="http://schemas.microsoft.com/office/drawing/2014/main" id="{A1D0D81C-C371-4A33-BC03-F3E8534A9A87}"/>
              </a:ext>
            </a:extLst>
          </p:cNvPr>
          <p:cNvSpPr/>
          <p:nvPr/>
        </p:nvSpPr>
        <p:spPr>
          <a:xfrm>
            <a:off x="1845913" y="1758787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25">
            <a:extLst>
              <a:ext uri="{FF2B5EF4-FFF2-40B4-BE49-F238E27FC236}">
                <a16:creationId xmlns:a16="http://schemas.microsoft.com/office/drawing/2014/main" id="{5CC50D78-0A79-4F41-B0FB-F4199974E92E}"/>
              </a:ext>
            </a:extLst>
          </p:cNvPr>
          <p:cNvSpPr/>
          <p:nvPr/>
        </p:nvSpPr>
        <p:spPr>
          <a:xfrm>
            <a:off x="1845912" y="2465378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5">
            <a:extLst>
              <a:ext uri="{FF2B5EF4-FFF2-40B4-BE49-F238E27FC236}">
                <a16:creationId xmlns:a16="http://schemas.microsoft.com/office/drawing/2014/main" id="{70125776-EC70-4477-91DF-8EADB90423F9}"/>
              </a:ext>
            </a:extLst>
          </p:cNvPr>
          <p:cNvSpPr/>
          <p:nvPr/>
        </p:nvSpPr>
        <p:spPr>
          <a:xfrm>
            <a:off x="4433334" y="2264375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5">
            <a:extLst>
              <a:ext uri="{FF2B5EF4-FFF2-40B4-BE49-F238E27FC236}">
                <a16:creationId xmlns:a16="http://schemas.microsoft.com/office/drawing/2014/main" id="{C27B5353-C167-4B1F-86E9-0D9DAA54C323}"/>
              </a:ext>
            </a:extLst>
          </p:cNvPr>
          <p:cNvSpPr/>
          <p:nvPr/>
        </p:nvSpPr>
        <p:spPr>
          <a:xfrm>
            <a:off x="4382012" y="3041937"/>
            <a:ext cx="539005" cy="576559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324612" y="0"/>
                </a:moveTo>
                <a:lnTo>
                  <a:pt x="276644" y="3511"/>
                </a:lnTo>
                <a:lnTo>
                  <a:pt x="230861" y="13711"/>
                </a:lnTo>
                <a:lnTo>
                  <a:pt x="187765" y="30099"/>
                </a:lnTo>
                <a:lnTo>
                  <a:pt x="147859" y="52175"/>
                </a:lnTo>
                <a:lnTo>
                  <a:pt x="111644" y="79436"/>
                </a:lnTo>
                <a:lnTo>
                  <a:pt x="79623" y="111381"/>
                </a:lnTo>
                <a:lnTo>
                  <a:pt x="52298" y="147511"/>
                </a:lnTo>
                <a:lnTo>
                  <a:pt x="30171" y="187324"/>
                </a:lnTo>
                <a:lnTo>
                  <a:pt x="13744" y="230319"/>
                </a:lnTo>
                <a:lnTo>
                  <a:pt x="3519" y="275994"/>
                </a:lnTo>
                <a:lnTo>
                  <a:pt x="0" y="323850"/>
                </a:lnTo>
                <a:lnTo>
                  <a:pt x="3519" y="371705"/>
                </a:lnTo>
                <a:lnTo>
                  <a:pt x="13744" y="417380"/>
                </a:lnTo>
                <a:lnTo>
                  <a:pt x="30171" y="460375"/>
                </a:lnTo>
                <a:lnTo>
                  <a:pt x="52298" y="500188"/>
                </a:lnTo>
                <a:lnTo>
                  <a:pt x="79623" y="536318"/>
                </a:lnTo>
                <a:lnTo>
                  <a:pt x="111644" y="568263"/>
                </a:lnTo>
                <a:lnTo>
                  <a:pt x="147859" y="595524"/>
                </a:lnTo>
                <a:lnTo>
                  <a:pt x="187765" y="617600"/>
                </a:lnTo>
                <a:lnTo>
                  <a:pt x="230861" y="633988"/>
                </a:lnTo>
                <a:lnTo>
                  <a:pt x="276644" y="644188"/>
                </a:lnTo>
                <a:lnTo>
                  <a:pt x="324612" y="647700"/>
                </a:lnTo>
                <a:lnTo>
                  <a:pt x="372579" y="644188"/>
                </a:lnTo>
                <a:lnTo>
                  <a:pt x="418362" y="633988"/>
                </a:lnTo>
                <a:lnTo>
                  <a:pt x="461458" y="617600"/>
                </a:lnTo>
                <a:lnTo>
                  <a:pt x="501364" y="595524"/>
                </a:lnTo>
                <a:lnTo>
                  <a:pt x="537579" y="568263"/>
                </a:lnTo>
                <a:lnTo>
                  <a:pt x="569600" y="536318"/>
                </a:lnTo>
                <a:lnTo>
                  <a:pt x="596925" y="500188"/>
                </a:lnTo>
                <a:lnTo>
                  <a:pt x="619052" y="460375"/>
                </a:lnTo>
                <a:lnTo>
                  <a:pt x="635479" y="417380"/>
                </a:lnTo>
                <a:lnTo>
                  <a:pt x="645704" y="371705"/>
                </a:lnTo>
                <a:lnTo>
                  <a:pt x="649224" y="323850"/>
                </a:lnTo>
                <a:lnTo>
                  <a:pt x="645704" y="275994"/>
                </a:lnTo>
                <a:lnTo>
                  <a:pt x="635479" y="230319"/>
                </a:lnTo>
                <a:lnTo>
                  <a:pt x="619052" y="187324"/>
                </a:lnTo>
                <a:lnTo>
                  <a:pt x="596925" y="147511"/>
                </a:lnTo>
                <a:lnTo>
                  <a:pt x="569600" y="111381"/>
                </a:lnTo>
                <a:lnTo>
                  <a:pt x="537579" y="79436"/>
                </a:lnTo>
                <a:lnTo>
                  <a:pt x="501364" y="52175"/>
                </a:lnTo>
                <a:lnTo>
                  <a:pt x="461458" y="30099"/>
                </a:lnTo>
                <a:lnTo>
                  <a:pt x="418362" y="13711"/>
                </a:lnTo>
                <a:lnTo>
                  <a:pt x="372579" y="3511"/>
                </a:lnTo>
                <a:lnTo>
                  <a:pt x="324612" y="0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03657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A4 (210 x 297 mm)</PresentationFormat>
  <Paragraphs>0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informatica</cp:lastModifiedBy>
  <cp:revision>4</cp:revision>
  <dcterms:created xsi:type="dcterms:W3CDTF">2016-03-11T20:05:26Z</dcterms:created>
  <dcterms:modified xsi:type="dcterms:W3CDTF">2018-02-01T10:32:51Z</dcterms:modified>
</cp:coreProperties>
</file>