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0058400" cy="7772400"/>
  <p:notesSz cx="10058400" cy="7772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26"/>
    <p:restoredTop sz="72115"/>
  </p:normalViewPr>
  <p:slideViewPr>
    <p:cSldViewPr>
      <p:cViewPr varScale="1">
        <p:scale>
          <a:sx n="129" d="100"/>
          <a:sy n="129" d="100"/>
        </p:scale>
        <p:origin x="664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1190" y="1824989"/>
            <a:ext cx="8573135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4080" y="1822450"/>
            <a:ext cx="7811770" cy="2311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967" y="304800"/>
            <a:ext cx="9472465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00B050"/>
                </a:solidFill>
                <a:latin typeface="Janda Manatee Solid" charset="0"/>
              </a:rPr>
              <a:t>C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FF0000"/>
                </a:solidFill>
                <a:latin typeface="Janda Manatee Solid" charset="0"/>
              </a:rPr>
              <a:t>o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7030A0"/>
                </a:solidFill>
                <a:latin typeface="Janda Manatee Solid" charset="0"/>
              </a:rPr>
              <a:t>l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FF8AD8"/>
                </a:solidFill>
                <a:latin typeface="Janda Manatee Solid" charset="0"/>
              </a:rPr>
              <a:t>o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FFFF00"/>
                </a:solidFill>
                <a:latin typeface="Janda Manatee Solid" charset="0"/>
              </a:rPr>
              <a:t>r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00B0F0"/>
                </a:solidFill>
                <a:latin typeface="Janda Manatee Solid" charset="0"/>
              </a:rPr>
              <a:t>e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FF0000"/>
                </a:solidFill>
                <a:latin typeface="Janda Manatee Solid" charset="0"/>
              </a:rPr>
              <a:t>a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7030A0"/>
                </a:solidFill>
                <a:latin typeface="Janda Manatee Solid" charset="0"/>
              </a:rPr>
              <a:t>m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FFFF00"/>
                </a:solidFill>
                <a:latin typeface="Janda Manatee Solid" charset="0"/>
              </a:rPr>
              <a:t>o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FFC000"/>
                </a:solidFill>
                <a:latin typeface="Janda Manatee Solid" charset="0"/>
              </a:rPr>
              <a:t>s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noFill/>
                <a:latin typeface="Janda Manatee Solid" charset="0"/>
              </a:rPr>
              <a:t> 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00B050"/>
                </a:solidFill>
                <a:latin typeface="Janda Manatee Solid" charset="0"/>
              </a:rPr>
              <a:t>n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latin typeface="Janda Manatee Solid" charset="0"/>
              </a:rPr>
              <a:t>o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FFC000"/>
                </a:solidFill>
                <a:latin typeface="Janda Manatee Solid" charset="0"/>
              </a:rPr>
              <a:t>m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00B0F0"/>
                </a:solidFill>
                <a:latin typeface="Janda Manatee Solid" charset="0"/>
              </a:rPr>
              <a:t>b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FF0000"/>
                </a:solidFill>
                <a:latin typeface="Janda Manatee Solid" charset="0"/>
              </a:rPr>
              <a:t>r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FFFF00"/>
                </a:solidFill>
                <a:latin typeface="Janda Manatee Solid" charset="0"/>
              </a:rPr>
              <a:t>e</a:t>
            </a:r>
            <a:r>
              <a:rPr lang="es-ES_tradnl" sz="6000" kern="0" spc="1000" dirty="0">
                <a:ln w="69850">
                  <a:solidFill>
                    <a:schemeClr val="tx1"/>
                  </a:solidFill>
                </a:ln>
                <a:solidFill>
                  <a:srgbClr val="00B050"/>
                </a:solidFill>
                <a:latin typeface="Janda Manatee Solid" charset="0"/>
              </a:rPr>
              <a:t>s</a:t>
            </a:r>
            <a:endParaRPr lang="es-ES_tradnl" sz="1050" dirty="0">
              <a:solidFill>
                <a:srgbClr val="00B05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801790"/>
            <a:ext cx="4581144" cy="385267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65FA65-2B10-764D-82CF-71EE922970E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23400"/>
            <a:ext cx="5208842" cy="220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0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0" y="6477000"/>
            <a:ext cx="99822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4000" dirty="0">
                <a:latin typeface="Arial"/>
                <a:cs typeface="Arial"/>
              </a:rPr>
              <a:t>1- rojo 2- azul 3- verde 4- amarillo 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2209800"/>
            <a:ext cx="100584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900" kern="0" spc="1000" dirty="0">
                <a:ln w="69850">
                  <a:solidFill>
                    <a:schemeClr val="tx1"/>
                  </a:solidFill>
                </a:ln>
                <a:noFill/>
                <a:latin typeface="Janda Manatee Solid" charset="0"/>
              </a:rPr>
              <a:t>Amor</a:t>
            </a:r>
            <a:endParaRPr lang="es-ES_tradnl" sz="3200" kern="0" spc="1000" dirty="0"/>
          </a:p>
        </p:txBody>
      </p:sp>
      <p:sp>
        <p:nvSpPr>
          <p:cNvPr id="11" name="Rectángulo 10"/>
          <p:cNvSpPr/>
          <p:nvPr/>
        </p:nvSpPr>
        <p:spPr>
          <a:xfrm>
            <a:off x="2438400" y="2514600"/>
            <a:ext cx="30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/>
                <a:cs typeface="Arial"/>
              </a:rPr>
              <a:t>1</a:t>
            </a:r>
            <a:endParaRPr lang="es-ES_tradnl" sz="2000" dirty="0"/>
          </a:p>
        </p:txBody>
      </p:sp>
      <p:sp>
        <p:nvSpPr>
          <p:cNvPr id="12" name="Rectángulo 11"/>
          <p:cNvSpPr/>
          <p:nvPr/>
        </p:nvSpPr>
        <p:spPr>
          <a:xfrm>
            <a:off x="3886200" y="3329955"/>
            <a:ext cx="30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/>
                <a:cs typeface="Arial"/>
              </a:rPr>
              <a:t>2</a:t>
            </a:r>
            <a:endParaRPr lang="es-ES_tradnl" sz="2000" dirty="0"/>
          </a:p>
        </p:txBody>
      </p:sp>
      <p:sp>
        <p:nvSpPr>
          <p:cNvPr id="13" name="Rectángulo 12"/>
          <p:cNvSpPr/>
          <p:nvPr/>
        </p:nvSpPr>
        <p:spPr>
          <a:xfrm>
            <a:off x="6172200" y="3082749"/>
            <a:ext cx="30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/>
                <a:cs typeface="Arial"/>
              </a:rPr>
              <a:t>3</a:t>
            </a:r>
            <a:endParaRPr lang="es-ES_tradnl" sz="2000" dirty="0"/>
          </a:p>
        </p:txBody>
      </p:sp>
      <p:sp>
        <p:nvSpPr>
          <p:cNvPr id="14" name="Rectángulo 13"/>
          <p:cNvSpPr/>
          <p:nvPr/>
        </p:nvSpPr>
        <p:spPr>
          <a:xfrm>
            <a:off x="7008743" y="3129900"/>
            <a:ext cx="30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/>
                <a:cs typeface="Arial"/>
              </a:rPr>
              <a:t>4</a:t>
            </a:r>
            <a:endParaRPr lang="es-ES_tradn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3252" y="4686608"/>
            <a:ext cx="99822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4000" dirty="0">
                <a:latin typeface="Arial"/>
                <a:cs typeface="Arial"/>
              </a:rPr>
              <a:t>1- rojo 2- azul 3- verde 4- amarillo 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2209800"/>
            <a:ext cx="100584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900" kern="0" spc="1000" dirty="0">
                <a:ln w="69850">
                  <a:solidFill>
                    <a:schemeClr val="tx1"/>
                  </a:solidFill>
                </a:ln>
                <a:solidFill>
                  <a:srgbClr val="FF0000"/>
                </a:solidFill>
                <a:latin typeface="Janda Manatee Solid" charset="0"/>
              </a:rPr>
              <a:t>A</a:t>
            </a:r>
            <a:r>
              <a:rPr lang="es-ES_tradnl" sz="19900" kern="0" spc="1000" dirty="0">
                <a:ln w="69850">
                  <a:solidFill>
                    <a:schemeClr val="tx1"/>
                  </a:solidFill>
                </a:ln>
                <a:solidFill>
                  <a:srgbClr val="00B0F0"/>
                </a:solidFill>
                <a:latin typeface="Janda Manatee Solid" charset="0"/>
              </a:rPr>
              <a:t>m</a:t>
            </a:r>
            <a:r>
              <a:rPr lang="es-ES_tradnl" sz="19900" kern="0" spc="1000" dirty="0">
                <a:ln w="69850">
                  <a:solidFill>
                    <a:schemeClr val="tx1"/>
                  </a:solidFill>
                </a:ln>
                <a:solidFill>
                  <a:srgbClr val="92D050"/>
                </a:solidFill>
                <a:latin typeface="Janda Manatee Solid" charset="0"/>
              </a:rPr>
              <a:t>o</a:t>
            </a:r>
            <a:r>
              <a:rPr lang="es-ES_tradnl" sz="19900" kern="0" spc="1000" dirty="0">
                <a:ln w="69850">
                  <a:solidFill>
                    <a:schemeClr val="tx1"/>
                  </a:solidFill>
                </a:ln>
                <a:solidFill>
                  <a:srgbClr val="FFFF00"/>
                </a:solidFill>
                <a:latin typeface="Janda Manatee Solid" charset="0"/>
              </a:rPr>
              <a:t>r</a:t>
            </a:r>
            <a:endParaRPr lang="es-ES_tradnl" sz="3200" kern="0" spc="1000" dirty="0">
              <a:solidFill>
                <a:srgbClr val="FFFF00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438400" y="2514600"/>
            <a:ext cx="30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/>
                <a:cs typeface="Arial"/>
              </a:rPr>
              <a:t>1</a:t>
            </a:r>
            <a:endParaRPr lang="es-ES_tradnl" sz="2000" dirty="0"/>
          </a:p>
        </p:txBody>
      </p:sp>
      <p:sp>
        <p:nvSpPr>
          <p:cNvPr id="12" name="Rectángulo 11"/>
          <p:cNvSpPr/>
          <p:nvPr/>
        </p:nvSpPr>
        <p:spPr>
          <a:xfrm>
            <a:off x="3886200" y="3329955"/>
            <a:ext cx="30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/>
                <a:cs typeface="Arial"/>
              </a:rPr>
              <a:t>2</a:t>
            </a:r>
            <a:endParaRPr lang="es-ES_tradnl" sz="2000" dirty="0"/>
          </a:p>
        </p:txBody>
      </p:sp>
      <p:sp>
        <p:nvSpPr>
          <p:cNvPr id="13" name="Rectángulo 12"/>
          <p:cNvSpPr/>
          <p:nvPr/>
        </p:nvSpPr>
        <p:spPr>
          <a:xfrm>
            <a:off x="6172200" y="3082749"/>
            <a:ext cx="30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/>
                <a:cs typeface="Arial"/>
              </a:rPr>
              <a:t>3</a:t>
            </a:r>
            <a:endParaRPr lang="es-ES_tradnl" sz="2000" dirty="0"/>
          </a:p>
        </p:txBody>
      </p:sp>
      <p:sp>
        <p:nvSpPr>
          <p:cNvPr id="14" name="Rectángulo 13"/>
          <p:cNvSpPr/>
          <p:nvPr/>
        </p:nvSpPr>
        <p:spPr>
          <a:xfrm>
            <a:off x="7008743" y="3129900"/>
            <a:ext cx="30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/>
                <a:cs typeface="Arial"/>
              </a:rPr>
              <a:t>4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983033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2926</TotalTime>
  <Words>28</Words>
  <Application>Microsoft Macintosh PowerPoint</Application>
  <PresentationFormat>Personalizado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Janda Manatee Solid</vt:lpstr>
      <vt:lpstr>Lucida Sans Unicode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Erin Brown</dc:creator>
  <cp:lastModifiedBy>Usuario de Microsoft Office</cp:lastModifiedBy>
  <cp:revision>8</cp:revision>
  <cp:lastPrinted>2018-03-14T17:32:04Z</cp:lastPrinted>
  <dcterms:created xsi:type="dcterms:W3CDTF">2018-03-10T09:51:42Z</dcterms:created>
  <dcterms:modified xsi:type="dcterms:W3CDTF">2018-03-14T17:38:20Z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2012-08-02T00:00:00Z</vt:filetime>
  </property>
  <property fmtid="{D5CDD505-2E9C-101B-9397-08002B2CF9AE}" pid="3" name="Creator">
    <vt:lpwstr>Draw</vt:lpwstr>
  </property>
  <property fmtid="{D5CDD505-2E9C-101B-9397-08002B2CF9AE}" pid="4" name="LastSaved">
    <vt:filetime>2012-08-02T00:00:00Z</vt:filetime>
  </property>
</Properties>
</file>