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08" r:id="rId101"/>
  </p:sldIdLst>
  <p:sldSz cx="9906000" cy="6858000" type="A4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/>
    <p:restoredTop sz="72464"/>
  </p:normalViewPr>
  <p:slideViewPr>
    <p:cSldViewPr snapToGrid="0" snapToObjects="1">
      <p:cViewPr varScale="1">
        <p:scale>
          <a:sx n="52" d="100"/>
          <a:sy n="52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3CEEA-461A-A94C-AEDA-E004257A1A3F}" type="datetimeFigureOut">
              <a:rPr lang="es-ES_tradnl" smtClean="0"/>
              <a:t>02/04/2018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1BC65-2F78-5241-852B-95A57E2F5E5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82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0552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593826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100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2295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755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4388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3188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4302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1854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2910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6310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0181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45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7545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1363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092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8496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2536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0913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7950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5869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0931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0650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426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5070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2243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9764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20176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5106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04136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85794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5123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67123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76436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856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80821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20328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99058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02947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79878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14034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8075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3676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86582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48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8631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49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1941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02936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50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8196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51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36103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52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32302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53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24753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54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84894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55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92071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56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99499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57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06216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58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67381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59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5370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8069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60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70813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61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17654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62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08191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63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22238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64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6379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65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00323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66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56569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67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108318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68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40198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69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6468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445332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70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72727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71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936245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72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617225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73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050635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74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713003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75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969154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76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91034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77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47372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78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828775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79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865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557563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80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048734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81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781132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82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448720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83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682541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84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863710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85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872894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86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268539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87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110076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88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859694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89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8650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128340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90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143904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91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307629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92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396654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93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008060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94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759663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95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776195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96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005558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97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235240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98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865472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BC65-2F78-5241-852B-95A57E2F5E50}" type="slidenum">
              <a:rPr lang="es-ES_tradnl" smtClean="0"/>
              <a:t>99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448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A667-15F1-0C4C-8451-46CC71F50B54}" type="datetimeFigureOut">
              <a:rPr lang="es-ES_tradnl" smtClean="0"/>
              <a:t>02/04/2018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00EA-7994-714E-99DA-E2B3FE9BFC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77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A667-15F1-0C4C-8451-46CC71F50B54}" type="datetimeFigureOut">
              <a:rPr lang="es-ES_tradnl" smtClean="0"/>
              <a:t>02/04/2018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00EA-7994-714E-99DA-E2B3FE9BFC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15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A667-15F1-0C4C-8451-46CC71F50B54}" type="datetimeFigureOut">
              <a:rPr lang="es-ES_tradnl" smtClean="0"/>
              <a:t>02/04/2018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00EA-7994-714E-99DA-E2B3FE9BFC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283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A667-15F1-0C4C-8451-46CC71F50B54}" type="datetimeFigureOut">
              <a:rPr lang="es-ES_tradnl" smtClean="0"/>
              <a:t>02/04/2018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00EA-7994-714E-99DA-E2B3FE9BFC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157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A667-15F1-0C4C-8451-46CC71F50B54}" type="datetimeFigureOut">
              <a:rPr lang="es-ES_tradnl" smtClean="0"/>
              <a:t>02/04/2018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00EA-7994-714E-99DA-E2B3FE9BFC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473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A667-15F1-0C4C-8451-46CC71F50B54}" type="datetimeFigureOut">
              <a:rPr lang="es-ES_tradnl" smtClean="0"/>
              <a:t>02/04/2018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00EA-7994-714E-99DA-E2B3FE9BFC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189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A667-15F1-0C4C-8451-46CC71F50B54}" type="datetimeFigureOut">
              <a:rPr lang="es-ES_tradnl" smtClean="0"/>
              <a:t>02/04/2018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00EA-7994-714E-99DA-E2B3FE9BFC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800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A667-15F1-0C4C-8451-46CC71F50B54}" type="datetimeFigureOut">
              <a:rPr lang="es-ES_tradnl" smtClean="0"/>
              <a:t>02/04/2018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00EA-7994-714E-99DA-E2B3FE9BFC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959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A667-15F1-0C4C-8451-46CC71F50B54}" type="datetimeFigureOut">
              <a:rPr lang="es-ES_tradnl" smtClean="0"/>
              <a:t>02/04/2018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00EA-7994-714E-99DA-E2B3FE9BFC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91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A667-15F1-0C4C-8451-46CC71F50B54}" type="datetimeFigureOut">
              <a:rPr lang="es-ES_tradnl" smtClean="0"/>
              <a:t>02/04/2018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00EA-7994-714E-99DA-E2B3FE9BFC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55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A667-15F1-0C4C-8451-46CC71F50B54}" type="datetimeFigureOut">
              <a:rPr lang="es-ES_tradnl" smtClean="0"/>
              <a:t>02/04/2018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00EA-7994-714E-99DA-E2B3FE9BFC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53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A667-15F1-0C4C-8451-46CC71F50B54}" type="datetimeFigureOut">
              <a:rPr lang="es-ES_tradnl" smtClean="0"/>
              <a:t>02/04/2018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100EA-7994-714E-99DA-E2B3FE9BFC0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85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tif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289711" y="0"/>
            <a:ext cx="102710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roken Vessels Sketch" charset="0"/>
                <a:ea typeface="KG Broken Vessels Sketch" charset="0"/>
                <a:cs typeface="KG Broken Vessels Sketch" charset="0"/>
              </a:rPr>
              <a:t>COLECCIÓN DE 100 PROBLEMAS</a:t>
            </a:r>
            <a:endParaRPr lang="es-E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roken Vessels Sketch" charset="0"/>
              <a:ea typeface="KG Broken Vessels Sketch" charset="0"/>
              <a:cs typeface="KG Broken Vessels Sketch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289712" y="5847030"/>
            <a:ext cx="102710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roken Vessels Sketch" charset="0"/>
                <a:ea typeface="KG Broken Vessels Sketch" charset="0"/>
                <a:cs typeface="KG Broken Vessels Sketch" charset="0"/>
              </a:rPr>
              <a:t>MATEMÁTICAS PRIMER CICLO</a:t>
            </a:r>
            <a:endParaRPr lang="es-E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roken Vessels Sketch" charset="0"/>
              <a:ea typeface="KG Broken Vessels Sketch" charset="0"/>
              <a:cs typeface="KG Broken Vessels Sketch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7562" y="4354255"/>
            <a:ext cx="1325623" cy="8521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85" y="1282440"/>
            <a:ext cx="1099515" cy="15104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10" y="1077032"/>
            <a:ext cx="3698807" cy="46162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6" y="4087479"/>
            <a:ext cx="1488086" cy="16058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6" y="2738350"/>
            <a:ext cx="2067046" cy="8898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8517" y="966372"/>
            <a:ext cx="756281" cy="20579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21" y="5101980"/>
            <a:ext cx="3444433" cy="7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7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9.- Viendo un partido de fútbol había 36 personas, pero en el descanso se fueron 15. ¿Cuántas personas hay ahora viendo el partido?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7B4336-A8B0-49D9-BE35-9833EB79B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79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99.- Manuel, el cartero, ha repartido 127 cartas más que su compañero Samuel. Si Samuel ha repartido 159, ¿cuántas cartas ha repartido Manuel?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0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4695" y="299803"/>
            <a:ext cx="9036782" cy="634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10.- En un museo había 27 guardias de seguridad. De ellos, 12 se fueron a comer. ¿Cuántos guardias hay ahora en el museo?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EFC1CD-E271-44D1-9155-1747F7CE2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11.- En un concurso de televisión participaron 17 hombres y 20 mujeres.  ¿Cuántas personas participaron en el concurso?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EDFA76-C2CB-458D-8F8C-54AB78296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4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12.- Tenía 30 monedas. Me han dado 13 más. Cuántas monedas tengo ahora?</a:t>
            </a:r>
          </a:p>
          <a:p>
            <a:pPr>
              <a:lnSpc>
                <a:spcPct val="200000"/>
              </a:lnSpc>
            </a:pPr>
            <a:endParaRPr lang="es-ES" b="1" dirty="0">
              <a:solidFill>
                <a:srgbClr val="FF0000"/>
              </a:solidFill>
              <a:effectLst/>
              <a:latin typeface="Garabatos" panose="02000503000000020003" pitchFamily="2" charset="0"/>
              <a:ea typeface="Times New Roman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CB6F84-0F29-4391-B0FD-304C33D2D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13.- Tenía 12 flores. He encontrado 17 más. ¿Cuántas flores tengo ahora?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8CF32B-74FE-41C4-9283-6FD19B32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0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14.- Un tren tenía 34 vagones. En la estación añaden 12 vagones más. ¿Cuántos vagones tiene ahora el tren?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7E9057-3AEC-415F-A835-4103720A5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15.- En un jardín había 42 rosas rojas. Esta semana han nacido 7 más.  ¿Cuántas rojas hay ahora en el jardín?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0DBDB9-F199-4A7D-B60C-86F2E3AD9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0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16.- En mi calle hay 57 coches aparcados. Si 25 son de color rojo, ¿cuántos coches son de otro color?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69F617-6091-4696-9B63-2F55E0E34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1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17.- Un edificio tiene 47 ventanas. Hay 12 ventanas abiertas. ¿Cuántas ventanas están cerradas?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8CA976-61CE-4F74-8554-64CA16D07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87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18.- Estoy haciendo un </a:t>
            </a:r>
            <a:r>
              <a:rPr lang="es-ES" dirty="0" err="1">
                <a:latin typeface="Garabatos" panose="02000503000000020003" pitchFamily="2" charset="0"/>
              </a:rPr>
              <a:t>puzzle</a:t>
            </a:r>
            <a:r>
              <a:rPr lang="es-ES" dirty="0">
                <a:latin typeface="Garabatos" panose="02000503000000020003" pitchFamily="2" charset="0"/>
              </a:rPr>
              <a:t> que tiene 64 piezas. Ya he colocado 12. ¿Cuántas piezas me faltan por colocar?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A595B1-264F-4888-8C2B-F822AD183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2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9286" y="182401"/>
            <a:ext cx="903982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Nombre:_______________________________________________________   Curso:________</a:t>
            </a:r>
          </a:p>
          <a:p>
            <a:pPr>
              <a:spcAft>
                <a:spcPts val="0"/>
              </a:spcAft>
            </a:pPr>
            <a:endParaRPr lang="es-ES" b="1" dirty="0">
              <a:latin typeface="Escolar1" charset="0"/>
              <a:ea typeface="Times New Roman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dirty="0">
                <a:latin typeface="Garabatos" panose="02000503000000020003" pitchFamily="2" charset="0"/>
                <a:ea typeface="Times New Roman" charset="0"/>
              </a:rPr>
              <a:t>1.- En la nevera de Luca había 15 yogures. Esta tarde se ha comido 4. ¿Cuántos yogures me quedan?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26DC8C-1DEE-4A3A-8D2A-7BA781A83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21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19.- Luis tiene una fiesta de 65 invitados. A la fiesta ya han llegado 24 invitados. ¿Cuántos faltan por llegar?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CF9FDE2-9105-4E41-8C37-E9BC52F7B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39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20.- El comedor del colegio tenía 53 mesas. Como han venido niños nuevos, han puesto 13 mesas más. ¿Cuántas mesas tiene ahora el comedor del colegio?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710C73-EF88-4BF4-9073-47A0B2B0F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3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21.- La tarta de cumpleaños del abuelo tiene 64 velas. Mamá ya ha encendido  12. ¿Cuántas velas faltan por encender?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5DF8F4-7FEE-4A1E-ADDC-61398D01C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6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22.- Tengo un álbum con setenta y ocho cromos. Diecisiete son de futbolistas y el resto, de animales. ¿Cuántos cromos de animales tengo?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58808C-DD08-4CA0-AB4D-AC7544A0D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2155176-674D-4386-AEFE-3D910C5EC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690851" y="71653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4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23.- Tengo un juego de construcción de 60 piezas. Para hacerlo más grande, mi tío me ha regalado 16 piezas más.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¿Cuántas piezas tiene ahora el juego?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BC335B-68D2-464A-9C7D-B4A103DC7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57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24.- En un hormiguero había 32 hormigas. Ahora hay 77. ¿Cuántas hormigas han entrado en el hormiguero?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D65B630-D49B-4947-AD67-E5EB37B0B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23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25.- En una carrera había 24 coches. Ahora hay 68. ¿Cuántos coches se han unido a la carrera?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4D03B6-A45D-48FA-BBC0-9DD0AE1F8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05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26.- En un supermercado había 89 botellas de leche. Ahora solo quedan 15. ¿Cuántas botellas de leche se han vendido?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899982-D966-4E7D-B191-CF7E04FFF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10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27.- El domingo me dieron 86 céntimos. He comprado algunas cosas y ahora solo me quedan 23. ¿Cuántos céntimos me he gastado?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1DE023-935C-4FA9-B2DD-17EC73186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1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28.- En una calle había 37 casas. Ahora hay 88. ¿Cuántas casas nuevas se han construido?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6C9469-32CE-4131-B565-87AAE3404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3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4561" y="104172"/>
            <a:ext cx="9039828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</a:p>
          <a:p>
            <a:pPr>
              <a:spcAft>
                <a:spcPts val="0"/>
              </a:spcAft>
            </a:pPr>
            <a:endParaRPr lang="es-ES" sz="800" b="1" dirty="0">
              <a:latin typeface="Escolar1" charset="0"/>
              <a:ea typeface="Times New Roman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dirty="0">
                <a:latin typeface="Garabatos" panose="02000503000000020003" pitchFamily="2" charset="0"/>
                <a:ea typeface="Times New Roman" charset="0"/>
              </a:rPr>
              <a:t>2.- En un autobús viajan 19 niños. En una parada se bajan 8. ¿Cuántos niños quedan en el autobús?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effectLst/>
                <a:latin typeface="Garabatos" panose="02000503000000020003" pitchFamily="2" charset="0"/>
                <a:ea typeface="Times New Roman" charset="0"/>
              </a:rPr>
              <a:t> </a:t>
            </a:r>
            <a:endParaRPr lang="es-ES_tradnl" sz="1100" dirty="0">
              <a:effectLst/>
              <a:latin typeface="Garabatos" panose="02000503000000020003" pitchFamily="2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89C824-69A6-4099-8E9A-3C0E10DC9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54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29.- En la fiesta del colegio había 84 niños y niñas. Se puso a llover y solo quedaron 41. ¿Cuántos niños y niñas se marcharon de la fiesta?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223489-5F5C-47F9-9247-D34528598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33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30.- En las montañas había 71 osos. Después de un año hemos contado 93.   ¿Cuántos osos han nacido?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1D40DF-8494-42A9-AC04-15BC9177F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35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31.- En mi casa había 97 libros. Mi abuelo se llevó algunos para leer y ahora solo quedan 82. ¿Cuántos libros se llevó mi abuelo?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362C92-9C81-4046-9B9A-1156E84A2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2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32.- En una estación de autobuses había 47 autobuses aparcados a la derecha y 31 a la izquierda. ¿Cuántos autobuses había aparcados en total?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816A0B-ED0F-4F0E-A7E4-01B5DF6B0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0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33.- Un hotel tiene 95 habitaciones. Este fin de semana se han ocupado 32. ¿Cuántas habitaciones quedan libres este fin de semana?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4174BF-93E0-42D5-95E6-D2A0CA71C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90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34.- En una pastelería han hecho 83 dulces. Ha venido un grupo de amigos y se han comido 52. ¿Cuántos dulces quedan?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B833BB-B097-4749-8825-72FD7E45C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96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35.- En la playa había 66 gaviotas. Tras un barco han venido 12 más. ¿Cuántas gaviotas hay ahora en la playa?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2928BF-4BDA-4595-A5A2-8883D3C8B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66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36.- Un collar tiene 11 rayas amarillas y verdes. ¿Cuántas rayas tiene en total el collar?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AC83EE8-B3BD-401F-A343-7830A5FEE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51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37.- En un corral había 64 pollitos. Ahora quedan 52. ¿Cuántos pollitos se han ido?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42BC9B-E762-4192-9522-6542B703E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16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38.- En un prado había 50 flores. Ahora hay 72. ¿Cuántas flores han nacido?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8C3070-3061-473A-94A5-0456E5CA1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4313" y="196770"/>
            <a:ext cx="9039828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sz="900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3.- Sabina tiene 25 euros. Le compra un collar a su mamá que le cuesta 21 euros. ¿Cuántos euros le quedan a Sabina?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 </a:t>
            </a:r>
            <a:endParaRPr lang="es-ES_tradnl" dirty="0">
              <a:latin typeface="Garabatos" panose="02000503000000020003" pitchFamily="2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5BD5ED-DE26-4BE6-A77A-677AE5B8B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34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39.- En la nieve hay 78 personas. Cuarenta y siete llevan gorro. ¿Cuántas personas no llevan gorro?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D3373C-DEE8-4F68-889E-558629A5A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64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40.- En un parque había 69 niños y niñas. Ahora solo quedan 54. ¿Cuántos niños y niñas se han ido a casa?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F82796-FD1D-4348-A06F-293277872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68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41.- En un jarrón hay 32 margaritas y 45 rosas. ¿Cuántas flores hay en total?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D7EF02-731B-4B27-A137-D8D5F85C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87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42.- Había 47 personas esperando el tren. Llegaron32 personas más. ¿Cuántas personas hay ahora esperando el tren?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D5881A-30EA-4DAA-9725-6C44873FC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43.- El dueño de una pajarería tenía  84 pájaros. Lograron escaparse  41. ¿Cuántos pájaros hay ahora en la pajarería?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D8316F-043D-4D52-B546-3B63CCCE9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1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44.- Miguel tenía un juego de construcción con 56 piezas. Su tía Ana le ha regalado 23 piezas más. ¿Cuántas piezas tiene ahora el juego de Miguel?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311EA20-D14E-4F3C-8543-28B21B02F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48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45.- En el cumpleaños de Jaime había 44 bocadillos de jamón. Su mamá ha hecho más y ahora hay 64. ¿Cuántos bocadillos ha hecho la mamá de Jaime?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D547CE-F9CA-4979-BF2C-815CFDB94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5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46.- En un río se estaban bañando 63 hipopótamos. Después, ha llegado una manada de 24 elefantes. ¿Cuántos animales hay ahora en el río?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50E236-353D-41DE-A614-1A624CB1E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0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47.- Hoy está lloviendo. He salido a la calle y he visto 76 personas con paraguas. De ellas, treinta y cuatro lo llevaban abierto. ¿Cuántas personas llevaban el paraguas cerrado?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F6CCF9-E4C4-4B94-9BD0-AA97C35B5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62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48.- Sergio tiene 65 céntimos. María tiene 33. ¿Cuántos céntimos más tiene Sergio?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66F6B6-3A22-4335-A000-A399C391D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4.- Javier compró 23 tijeras para su clase, pero en el patio perdió 11. ¿Cuántos tijeras tiene ahora Javier?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 </a:t>
            </a:r>
            <a:endParaRPr lang="es-ES_tradnl" dirty="0">
              <a:latin typeface="Garabatos" panose="02000503000000020003" pitchFamily="2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BC6BC5-B157-43CD-A109-C5B18908C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49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49.- Juan, el panadero, ha hecho hoy 46 panes. Ayer hizo solo 32. ¿Cuántos panes más ha hecho hoy?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0FEF4E-F5FB-4D5D-9C08-94630224B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51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50.- En una cuadra hay 25 caballos blancos y 40 yeguas. ¿Cuántas animales hay dentro de la cuadra?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85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51.- En una pista de esquí hay 64 esquiadores. En otra hay 76. ¿Cuántos esquiadores más hay en la segunda pista?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5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52.- En una estantería hay 78 libros. En otra hay 64. ¿Cuántos libros más hay en la primera estantería?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1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53.- El parque de la calle de Juan tiene 32 bancos. El de mi calle tiene 54.  ¿Cuántos bancos más tiene el parque de mi calle?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683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54.- Para hacer un trabajo de clase, Felipe ha usado 43 pañuelos de papel y Luisa ha usado 68. ¿Cuántos pañuelos más ha usado Luisa?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3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55.- En mi despensa hay dos botes de pepinillos. El bote grande tiene 74 pepinillos y el pequeño, 32. ¿Cuántos pepinillos más tiene el bote grande?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225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56.- 1.	En mi gigante pecera cuadrada tengo 85 peces y en mi enorme pecera redonda tengo 63. ¿Cuántos peces menos tengo en la pecera redonda?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359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57.- Una caja tiene 77 galletas. Otra tiene 89. ¿Cuántas galletas menos tiene la primera caja?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24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58.- Lidia ha saltado 42 veces seguidas a la cuerda. Roberto ha saltado 85.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¿Cuántas veces menos ha saltado lidia que Roberto?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5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5.- Rafa tenía 5 bocadillos en la mochila. En el autobús se ha comido 4. ¿Cuántos bocadillos tiene ahora Rafa?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CB6C5F-E568-438B-BFD9-32B70C19A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601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59.- Mi abuela tiene 76 años. Mi papá tiene 42. ¿Cuántos años menos tiene mi papá que mi abuela?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126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60.- En un autobús grande viajan 49 personas. En un autobús pequeño viajan 26. ¿Cuántas personas más lleva el autobús grande?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882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61.- En un partido, el equipo Cuadros ha conseguido 89 puntos y el equipo Rayas, solo 57. ¿Cuántos puntos menos ha marcado el equipo Rayas?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4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62.- Un pescadero tiene 15 truchas y 58 </a:t>
            </a:r>
            <a:r>
              <a:rPr lang="es-ES" dirty="0" err="1">
                <a:latin typeface="Garabatos" panose="02000503000000020003" pitchFamily="2" charset="0"/>
              </a:rPr>
              <a:t>calamares.¿Cuántas</a:t>
            </a:r>
            <a:r>
              <a:rPr lang="es-ES" dirty="0">
                <a:latin typeface="Garabatos" panose="02000503000000020003" pitchFamily="2" charset="0"/>
              </a:rPr>
              <a:t> truchas menos que calamares tiene?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187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63.- 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781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64.- En una frutería hay 22 sandías y 49 melones. ¿Cuántas sandías menos que melones hay?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974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65.- En mi hucha tenía 27 euros. He metido 5 euros más que me ha dado mi abuelo. ¿Cuántos euros tengo ahora en la hucha?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555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66.- En la piscina municipal hay 59 personas. De ellas, 25 están tomando el sol, y el resto se están </a:t>
            </a:r>
            <a:r>
              <a:rPr lang="es-ES" dirty="0" err="1">
                <a:latin typeface="Garabatos" panose="02000503000000020003" pitchFamily="2" charset="0"/>
              </a:rPr>
              <a:t>bañando.¿Cuántas</a:t>
            </a:r>
            <a:r>
              <a:rPr lang="es-ES" dirty="0">
                <a:latin typeface="Garabatos" panose="02000503000000020003" pitchFamily="2" charset="0"/>
              </a:rPr>
              <a:t> personas se están bañando?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30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67.- En la calle Numancia hay 37 farolas. En la calle Segovia, 49. ¿Cuántas farolas más hay en la calle Segovia?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86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68.- En la huerta de mi abuelo se han reunido 74 caracoles. Como tenían hambre, 24 se han marchado en busca de comida. ¿Cuántos caracoles quedan en la reunión?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4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1614" y="503174"/>
            <a:ext cx="929694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6.- Luz tiene 26 helados. Le da un helado a cada uno de sus 15 amigos y amigas.   ¿Cuántos helados le quedan a Luz?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3EE2B6-B597-400E-9B35-3BB080F63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132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69.- 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En el prado hay 52 vacas blancas y 29 con manchas. ¿Cuántas vacas, en total, hay en el prado?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583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70.- En el autobús que va a Sevilla viajan 67 personas. En el que va a Valencia, 23. ¿Cuántas personas menos viajan a Valencia?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750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71.-En un campo se reunieron 34 grillos para cantar, y al griterío acudieron 38 más. ¿Cuántos grillos había en total?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460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72.- De los 64 barcos de pesca que había amarrados en un puerto, veinte salieron a pescar. ¿Cuántos barcos se quedaron en el puerto?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51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73.- En una panadería había 57 panaderos haciendo pan. Algunos se han ido a descansar y ahora solo quedan 42. ¿Cuántos panaderos se han ido a descansar?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79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74.- En un partido de baloncesto hay 89 personas animando al equipo rojo y 43 al equipo azul. ¿Cuántas personas más animan al equipo rojo?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688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75.- Cuando hemos entrado en la carnicería había 22 personas esperando. Ahora hay 48. ¿Cuántas personas han llegado a la carnicería desde que hemos entrado?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246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76.- Para la feria, han adornado la plaza con 56 bombillas y 27 banderines. ¿Cuántos objetos, en total, adornan la plaza?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087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77.- Un camión llevaba 59 cajas con latas de conserva. Al llegar al almacén, han cargado 36 cajas más. ¿Cuántas cajas lleva ahora el camión?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672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78.- En mi colegio hay 50 niños y niñas que se van de vacaciones a la playa, y 96 que se van a la montaña.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¿Cuántos niños y niñas menos se van de vacaciones a la playa?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sz="1050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7.- Mi profesora tenía 22 lápices. Nos dio un lápiz a cada uno de los 11 alumnos y alumnas de la clase. ¿Cuántos lápices le que dan a mi profesora?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6DD0394-3450-4F40-90CB-E4991A90E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566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79.- Ana escribió un cuento de 86 palabras. Como no le gustaba el final, ha borrado, 21. ¿Cuántas palabras tiene ahora el cuento?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583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80.- Esperando para montar en la noria había 97 personas. De ellas, 44 llevaban sombrero. ¿Cuántas personas no llevaban sombrero?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49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81.- En una tienda hay 48 botellas de agua y 31 botellas de aceite. ¿Cuántas botellas hay en total en la tienda?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597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82.- A mi loro Pepe le he dado para comer 59 pipas. Ya se ha comido 32.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¿Cuántas pipas le quedan a mi loro Pepe?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99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83.-En el desierto había 54 camellos. Con una caravana han llegado 42 camellos más. ¿Cuántos camellos hay ahora en el desierto?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341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84.- 	A un partido de balonmano han asistido 87 personas en total. De ellas, 52 son hombres. ¿Cuántas mujeres hay viendo el partido?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86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85.- Había 65 ratones comiendo queso. Ahora los vuelvo a contar, y hay 86.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¿Cuántos ratones más han llegado a comer queso?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942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86.- Aitor tiene que subir 22 escalones hasta llegar a su casa. Miriam tiene que subir 94. ¿Cuántos escalones más tiene que subir Miriam?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509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87.- Luisa tiene 79 sellos. Ahora tiene 46.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¿Cuántos sellos ha perdido Luisa?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75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88.- Tengo un libro de animales y otro de cuentos. El libro de animales tiene 99 páginas. El libro de cuentos tiene 42.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¿Cuántas páginas menos tiene el libro de cuentos?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25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7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sz="1050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8.- Mi madre tiene guardados en un bote 22 chicles y 13 caramelos. ¿Cuántas golosinas tiene mi madre en el bote?</a:t>
            </a:r>
          </a:p>
          <a:p>
            <a:pPr>
              <a:lnSpc>
                <a:spcPct val="200000"/>
              </a:lnSpc>
            </a:pPr>
            <a:endParaRPr lang="es-ES" b="1" dirty="0">
              <a:solidFill>
                <a:srgbClr val="FF0000"/>
              </a:solidFill>
              <a:effectLst/>
              <a:latin typeface="Garabatos" panose="02000503000000020003" pitchFamily="2" charset="0"/>
              <a:ea typeface="Times New Roman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8C9269-7D80-4A86-9878-25CE2530A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593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89.- En una pastelería hay 125 pasteles de coco y 36 de nata. ¿Cuántos pasteles hay en total?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943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90.- Mariano tenía 109 tebeos en su colección. Su amigo Sergio le regala 22 tebeos más. ¿Cuántos tebeos tiene ahora Mariano?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189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91.- Un juego tiene 166 casillas. Si ya he avanzado 35, ¿cuántas casillas me faltan para llegar a la meta?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013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92.- En la isla Perdida hay 186 palmeras. En la isla Princesa hay 73.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¿Cuántas palmeras más hay en la isla Perdida?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239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93.- En una huerta, ayer había 112 lechugas. Hoy las hemos vuelto a contar y hay 139. ¿Cuántas lechugas han nacido esta noche?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998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94.- En una tienda de juguetes había 178 osos de peluche. Hoy se han vendido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62. ¿Cuántos osos quedan en la tienda?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652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95.- En Pueblo Viejo viven 164 personas y en Pueblo Nuevo, 196. ¿Cuántas personas menos viven en Pueblo Viejo?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706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96.- Un águila vio desde el cielo 199 conejos. ¿Cuántos conejos se han ido si ahora solo ve 123?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80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97.- En el zoo de Villa Arriba hay 162 animales. En el de Villa Abajo hay 29 animales más. ¿Cuántos animales hay en el zoo de Villa Abajo?</a:t>
            </a: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789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649" y="277793"/>
            <a:ext cx="90398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Escolar1" charset="0"/>
                <a:ea typeface="Times New Roman" charset="0"/>
              </a:rPr>
              <a:t>PROBLEMAS DE MATEMÁTICAS</a:t>
            </a:r>
            <a:endParaRPr lang="es-ES" sz="32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Nombre:______________________________________________________   Curso:_________</a:t>
            </a:r>
            <a:endParaRPr lang="es-ES" b="1" dirty="0">
              <a:latin typeface="Escolar1" charset="0"/>
              <a:ea typeface="Times New Roman" charset="0"/>
            </a:endParaRPr>
          </a:p>
          <a:p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Garabatos" panose="02000503000000020003" pitchFamily="2" charset="0"/>
              </a:rPr>
              <a:t>98.- En una pecera hay 125 peces. En otra hay 48 peces más. ¿Cuántos peces hay en la segunda pecera?</a:t>
            </a:r>
          </a:p>
          <a:p>
            <a:pPr>
              <a:lnSpc>
                <a:spcPct val="200000"/>
              </a:lnSpc>
            </a:pPr>
            <a:endParaRPr lang="es-ES" dirty="0">
              <a:latin typeface="Garabatos" panose="02000503000000020003" pitchFamily="2" charset="0"/>
            </a:endParaRPr>
          </a:p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DATOS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                        			</a:t>
            </a:r>
            <a:r>
              <a:rPr lang="es-ES" b="1" dirty="0">
                <a:solidFill>
                  <a:srgbClr val="FF0000"/>
                </a:solidFill>
                <a:effectLst/>
                <a:latin typeface="Escolar1" charset="0"/>
                <a:ea typeface="Times New Roman" charset="0"/>
              </a:rPr>
              <a:t>OPERACIONES</a:t>
            </a:r>
            <a:endParaRPr lang="es-ES_tradnl" sz="1100" dirty="0">
              <a:solidFill>
                <a:srgbClr val="FF0000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effectLst/>
                <a:latin typeface="Escolar1" charset="0"/>
                <a:ea typeface="Times New Roman" charset="0"/>
              </a:rPr>
              <a:t> </a:t>
            </a: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effectLst/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" sz="1100" b="1" dirty="0">
              <a:latin typeface="Escolar1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endParaRPr lang="es-ES_tradnl" sz="1100" dirty="0">
              <a:effectLst/>
              <a:latin typeface="Times New Roman" charset="0"/>
              <a:ea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" b="1" u="sng" dirty="0">
                <a:effectLst/>
                <a:latin typeface="Escolar1" charset="0"/>
                <a:ea typeface="Times New Roman" charset="0"/>
              </a:rPr>
              <a:t>SOLUCIÓN:</a:t>
            </a:r>
            <a:r>
              <a:rPr lang="es-ES" b="1" dirty="0">
                <a:effectLst/>
                <a:latin typeface="Escolar1" charset="0"/>
                <a:ea typeface="Times New Roman" charset="0"/>
              </a:rPr>
              <a:t>____________________________________</a:t>
            </a:r>
            <a:endParaRPr lang="es-ES_tradnl" sz="11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465" y="196770"/>
            <a:ext cx="975097" cy="626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4F0EE2-BE15-4D4A-90E8-872A48D9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6092">
            <a:off x="538451" y="-80747"/>
            <a:ext cx="647847" cy="1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10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2268</TotalTime>
  <Words>3453</Words>
  <Application>Microsoft Office PowerPoint</Application>
  <PresentationFormat>A4 (210 x 297 mm)</PresentationFormat>
  <Paragraphs>2124</Paragraphs>
  <Slides>100</Slides>
  <Notes>100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100</vt:i4>
      </vt:variant>
    </vt:vector>
  </HeadingPairs>
  <TitlesOfParts>
    <vt:vector size="108" baseType="lpstr">
      <vt:lpstr>Arial</vt:lpstr>
      <vt:lpstr>Calibri</vt:lpstr>
      <vt:lpstr>Calibri Light</vt:lpstr>
      <vt:lpstr>Escolar1</vt:lpstr>
      <vt:lpstr>Garabatos</vt:lpstr>
      <vt:lpstr>KG Broken Vessels Sketch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informatica</cp:lastModifiedBy>
  <cp:revision>29</cp:revision>
  <cp:lastPrinted>2017-06-05T05:49:37Z</cp:lastPrinted>
  <dcterms:created xsi:type="dcterms:W3CDTF">2017-06-04T19:15:16Z</dcterms:created>
  <dcterms:modified xsi:type="dcterms:W3CDTF">2018-04-02T11:46:31Z</dcterms:modified>
</cp:coreProperties>
</file>