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6" r:id="rId5"/>
    <p:sldId id="271" r:id="rId6"/>
    <p:sldId id="267" r:id="rId7"/>
    <p:sldId id="272" r:id="rId8"/>
    <p:sldId id="268" r:id="rId9"/>
    <p:sldId id="273" r:id="rId10"/>
    <p:sldId id="269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FCB"/>
    <a:srgbClr val="DD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34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44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48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57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14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92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80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41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77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2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9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106B-C50D-4A42-B302-FF7FD9D72E81}" type="datetimeFigureOut">
              <a:rPr lang="es-ES" smtClean="0"/>
              <a:t>23/04/2018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8E626-9DCB-421F-AB11-1B94A861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63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672557" y="262722"/>
            <a:ext cx="10713899" cy="61380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Conciencia fonológica</a:t>
            </a:r>
          </a:p>
          <a:p>
            <a:pPr algn="ctr"/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6805">
            <a:off x="7190913" y="1468411"/>
            <a:ext cx="758709" cy="355644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232284" y="1690777"/>
            <a:ext cx="424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María Olivares para Orientación Andújar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3953">
            <a:off x="4381477" y="1608440"/>
            <a:ext cx="1032200" cy="334031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050982" y="4802822"/>
            <a:ext cx="5937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Busca una nueva palabra </a:t>
            </a:r>
          </a:p>
          <a:p>
            <a:pPr algn="ctr"/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QUITANDO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86" y="2146151"/>
            <a:ext cx="1606379" cy="38591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19" y="2097199"/>
            <a:ext cx="1606379" cy="3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73762"/>
              </p:ext>
            </p:extLst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pavor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pavo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clavo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acato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maestría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metro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48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pavor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pavo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clavo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cavo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acato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maestría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maestra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metro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meto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99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64740"/>
              </p:ext>
            </p:extLst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marisca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arisca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ventilador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cantes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racismo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pastora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89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marisca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arisca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ventilador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ventilado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cantes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antes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racismo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racimo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pastora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pastor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78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45867"/>
              </p:ext>
            </p:extLst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banco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blanco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atún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cama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err="1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rator</a:t>
                      </a:r>
                      <a:endParaRPr lang="es-ES" sz="3200" b="1" dirty="0">
                        <a:solidFill>
                          <a:schemeClr val="tx1"/>
                        </a:solidFill>
                        <a:latin typeface="Garabatos" panose="02000503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mato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47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27016"/>
              </p:ext>
            </p:extLst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b="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banco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blanco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b="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atún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aún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b="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cama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ama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b="0" dirty="0" err="1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rator</a:t>
                      </a:r>
                      <a:endParaRPr lang="es-ES" sz="3200" b="0" dirty="0">
                        <a:solidFill>
                          <a:schemeClr val="tx1"/>
                        </a:solidFill>
                        <a:latin typeface="Garabatos" panose="02000503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roto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b="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</a:rPr>
                        <a:t>mato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15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45590"/>
              </p:ext>
            </p:extLst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juzgar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jugar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más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tuno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cedro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lleve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79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18797"/>
              </p:ext>
            </p:extLst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juzgar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jugar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más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masa</a:t>
                      </a:r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tuno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turno</a:t>
                      </a:r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cedro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cedo</a:t>
                      </a:r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lleve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leve</a:t>
                      </a:r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94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93783"/>
              </p:ext>
            </p:extLst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avisado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visado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carta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popa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anguila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soldador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200" kern="1200" dirty="0">
                        <a:solidFill>
                          <a:schemeClr val="tx1"/>
                        </a:solidFill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8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64786"/>
              </p:ext>
            </p:extLst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avisado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visado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carta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popa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opa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anguila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aguila</a:t>
                      </a: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soldador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soldado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00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23903"/>
              </p:ext>
            </p:extLst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cancelar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cancela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pino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calmar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maro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preservar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batos" panose="02000503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08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/>
          <p:cNvSpPr/>
          <p:nvPr/>
        </p:nvSpPr>
        <p:spPr>
          <a:xfrm>
            <a:off x="702365" y="272360"/>
            <a:ext cx="10651435" cy="907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Garabatos" panose="02000503000000020003" pitchFamily="2" charset="0"/>
              </a:rPr>
              <a:t>Busca una nueva palabra quitando una letra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03769"/>
              </p:ext>
            </p:extLst>
          </p:nvPr>
        </p:nvGraphicFramePr>
        <p:xfrm>
          <a:off x="838200" y="2040835"/>
          <a:ext cx="10515600" cy="4147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01021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05391185"/>
                    </a:ext>
                  </a:extLst>
                </a:gridCol>
              </a:tblGrid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cancelar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cancela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4344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pino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pio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34741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calmar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calma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3437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maro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39398"/>
                  </a:ext>
                </a:extLst>
              </a:tr>
              <a:tr h="829586">
                <a:tc>
                  <a:txBody>
                    <a:bodyPr/>
                    <a:lstStyle/>
                    <a:p>
                      <a:pPr algn="ctr"/>
                      <a:r>
                        <a:rPr lang="es-ES" sz="3200" kern="1200" dirty="0">
                          <a:solidFill>
                            <a:schemeClr val="tx1"/>
                          </a:solidFill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preservar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batos" panose="02000503000000020003" pitchFamily="2" charset="0"/>
                          <a:ea typeface="+mn-ea"/>
                          <a:cs typeface="+mn-cs"/>
                        </a:rPr>
                        <a:t>reservar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786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192</Words>
  <Application>Microsoft Office PowerPoint</Application>
  <PresentationFormat>Panorámica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Garabatos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informatica</cp:lastModifiedBy>
  <cp:revision>15</cp:revision>
  <dcterms:created xsi:type="dcterms:W3CDTF">2017-03-01T18:16:04Z</dcterms:created>
  <dcterms:modified xsi:type="dcterms:W3CDTF">2018-04-23T15:26:51Z</dcterms:modified>
</cp:coreProperties>
</file>