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4660"/>
  </p:normalViewPr>
  <p:slideViewPr>
    <p:cSldViewPr snapToGrid="0">
      <p:cViewPr>
        <p:scale>
          <a:sx n="100" d="100"/>
          <a:sy n="100" d="100"/>
        </p:scale>
        <p:origin x="156" y="-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77EB-DCD7-407F-B48A-DEE95546A5DF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73F3-3374-4DF9-B8A8-B97872DB9C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10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77EB-DCD7-407F-B48A-DEE95546A5DF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73F3-3374-4DF9-B8A8-B97872DB9C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002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77EB-DCD7-407F-B48A-DEE95546A5DF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73F3-3374-4DF9-B8A8-B97872DB9C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50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77EB-DCD7-407F-B48A-DEE95546A5DF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73F3-3374-4DF9-B8A8-B97872DB9C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2447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77EB-DCD7-407F-B48A-DEE95546A5DF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73F3-3374-4DF9-B8A8-B97872DB9C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7325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77EB-DCD7-407F-B48A-DEE95546A5DF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73F3-3374-4DF9-B8A8-B97872DB9C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2046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77EB-DCD7-407F-B48A-DEE95546A5DF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73F3-3374-4DF9-B8A8-B97872DB9C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284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77EB-DCD7-407F-B48A-DEE95546A5DF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73F3-3374-4DF9-B8A8-B97872DB9C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3450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77EB-DCD7-407F-B48A-DEE95546A5DF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73F3-3374-4DF9-B8A8-B97872DB9C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2881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77EB-DCD7-407F-B48A-DEE95546A5DF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73F3-3374-4DF9-B8A8-B97872DB9C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2861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77EB-DCD7-407F-B48A-DEE95546A5DF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73F3-3374-4DF9-B8A8-B97872DB9C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556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077EB-DCD7-407F-B48A-DEE95546A5DF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273F3-3374-4DF9-B8A8-B97872DB9C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530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79D2F62-6FEE-44E3-87AE-78FC94369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62" y="704850"/>
            <a:ext cx="6238875" cy="849630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76EA2813-635E-46F9-9308-8728C4367A9A}"/>
              </a:ext>
            </a:extLst>
          </p:cNvPr>
          <p:cNvSpPr/>
          <p:nvPr/>
        </p:nvSpPr>
        <p:spPr>
          <a:xfrm>
            <a:off x="957809" y="885900"/>
            <a:ext cx="49423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400" dirty="0">
                <a:latin typeface="Garabatos" panose="02000503000000020003" pitchFamily="2" charset="0"/>
              </a:rPr>
              <a:t>Cada día me sale mejor</a:t>
            </a:r>
            <a:endParaRPr lang="es-ES" sz="2400" dirty="0">
              <a:effectLst/>
              <a:latin typeface="Garabatos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180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79D2F62-6FEE-44E3-87AE-78FC94369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62" y="704850"/>
            <a:ext cx="6238875" cy="849630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76EA2813-635E-46F9-9308-8728C4367A9A}"/>
              </a:ext>
            </a:extLst>
          </p:cNvPr>
          <p:cNvSpPr/>
          <p:nvPr/>
        </p:nvSpPr>
        <p:spPr>
          <a:xfrm>
            <a:off x="1308927" y="914475"/>
            <a:ext cx="40687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400" dirty="0">
                <a:latin typeface="Garabatos" panose="02000503000000020003" pitchFamily="2" charset="0"/>
              </a:rPr>
              <a:t>Me siento satisfecha</a:t>
            </a:r>
            <a:endParaRPr lang="es-ES" sz="2400" dirty="0">
              <a:effectLst/>
              <a:latin typeface="Garabatos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929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79D2F62-6FEE-44E3-87AE-78FC94369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62" y="704850"/>
            <a:ext cx="6238875" cy="849630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76EA2813-635E-46F9-9308-8728C4367A9A}"/>
              </a:ext>
            </a:extLst>
          </p:cNvPr>
          <p:cNvSpPr/>
          <p:nvPr/>
        </p:nvSpPr>
        <p:spPr>
          <a:xfrm>
            <a:off x="287815" y="914475"/>
            <a:ext cx="61109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400" dirty="0">
                <a:latin typeface="Garabatos" panose="02000503000000020003" pitchFamily="2" charset="0"/>
              </a:rPr>
              <a:t>El esfuerzo tiene recompensas</a:t>
            </a:r>
            <a:endParaRPr lang="es-ES" sz="2400" dirty="0">
              <a:effectLst/>
              <a:latin typeface="Garabatos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023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79D2F62-6FEE-44E3-87AE-78FC94369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62" y="704850"/>
            <a:ext cx="6238875" cy="849630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76EA2813-635E-46F9-9308-8728C4367A9A}"/>
              </a:ext>
            </a:extLst>
          </p:cNvPr>
          <p:cNvSpPr/>
          <p:nvPr/>
        </p:nvSpPr>
        <p:spPr>
          <a:xfrm>
            <a:off x="1852345" y="914475"/>
            <a:ext cx="29819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400" dirty="0">
                <a:latin typeface="Garabatos" panose="02000503000000020003" pitchFamily="2" charset="0"/>
              </a:rPr>
              <a:t>Trabajo en mí</a:t>
            </a:r>
            <a:endParaRPr lang="es-ES" sz="2400" dirty="0">
              <a:effectLst/>
              <a:latin typeface="Garabatos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98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79D2F62-6FEE-44E3-87AE-78FC94369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62" y="704850"/>
            <a:ext cx="6238875" cy="849630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76EA2813-635E-46F9-9308-8728C4367A9A}"/>
              </a:ext>
            </a:extLst>
          </p:cNvPr>
          <p:cNvSpPr/>
          <p:nvPr/>
        </p:nvSpPr>
        <p:spPr>
          <a:xfrm>
            <a:off x="1382641" y="914475"/>
            <a:ext cx="39212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400" dirty="0">
                <a:latin typeface="Garabatos" panose="02000503000000020003" pitchFamily="2" charset="0"/>
              </a:rPr>
              <a:t>Logro mis objetivos</a:t>
            </a:r>
            <a:endParaRPr lang="es-ES" sz="2400" dirty="0">
              <a:effectLst/>
              <a:latin typeface="Garabatos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79D2F62-6FEE-44E3-87AE-78FC94369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62" y="704850"/>
            <a:ext cx="6238875" cy="849630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76EA2813-635E-46F9-9308-8728C4367A9A}"/>
              </a:ext>
            </a:extLst>
          </p:cNvPr>
          <p:cNvSpPr/>
          <p:nvPr/>
        </p:nvSpPr>
        <p:spPr>
          <a:xfrm>
            <a:off x="1136583" y="914475"/>
            <a:ext cx="4413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400" dirty="0">
                <a:latin typeface="Garabatos" panose="02000503000000020003" pitchFamily="2" charset="0"/>
              </a:rPr>
              <a:t>Me encanta como soy</a:t>
            </a:r>
            <a:endParaRPr lang="es-ES" sz="2400" dirty="0">
              <a:effectLst/>
              <a:latin typeface="Garabatos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156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79D2F62-6FEE-44E3-87AE-78FC94369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62" y="704850"/>
            <a:ext cx="6238875" cy="849630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76EA2813-635E-46F9-9308-8728C4367A9A}"/>
              </a:ext>
            </a:extLst>
          </p:cNvPr>
          <p:cNvSpPr/>
          <p:nvPr/>
        </p:nvSpPr>
        <p:spPr>
          <a:xfrm>
            <a:off x="1119756" y="914475"/>
            <a:ext cx="4447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400" dirty="0">
                <a:latin typeface="Garabatos" panose="02000503000000020003" pitchFamily="2" charset="0"/>
              </a:rPr>
              <a:t>Siempre confío en mí</a:t>
            </a:r>
            <a:endParaRPr lang="es-ES" sz="2400" dirty="0">
              <a:effectLst/>
              <a:latin typeface="Garabatos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325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79D2F62-6FEE-44E3-87AE-78FC94369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62" y="704850"/>
            <a:ext cx="6238875" cy="849630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76EA2813-635E-46F9-9308-8728C4367A9A}"/>
              </a:ext>
            </a:extLst>
          </p:cNvPr>
          <p:cNvSpPr/>
          <p:nvPr/>
        </p:nvSpPr>
        <p:spPr>
          <a:xfrm>
            <a:off x="1184681" y="914475"/>
            <a:ext cx="43172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400" dirty="0">
                <a:latin typeface="Garabatos" panose="02000503000000020003" pitchFamily="2" charset="0"/>
              </a:rPr>
              <a:t>Me gusta lo que hago</a:t>
            </a:r>
            <a:endParaRPr lang="es-ES" sz="2400" dirty="0">
              <a:effectLst/>
              <a:latin typeface="Garabatos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965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79D2F62-6FEE-44E3-87AE-78FC94369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62" y="704850"/>
            <a:ext cx="6238875" cy="849630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76EA2813-635E-46F9-9308-8728C4367A9A}"/>
              </a:ext>
            </a:extLst>
          </p:cNvPr>
          <p:cNvSpPr/>
          <p:nvPr/>
        </p:nvSpPr>
        <p:spPr>
          <a:xfrm>
            <a:off x="715007" y="914475"/>
            <a:ext cx="52565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400" dirty="0">
                <a:latin typeface="Garabatos" panose="02000503000000020003" pitchFamily="2" charset="0"/>
              </a:rPr>
              <a:t>Me siento orgulloso de mí.</a:t>
            </a:r>
            <a:endParaRPr lang="es-ES" sz="2400" dirty="0">
              <a:effectLst/>
              <a:latin typeface="Garabatos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920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79D2F62-6FEE-44E3-87AE-78FC94369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62" y="704850"/>
            <a:ext cx="6238875" cy="849630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76EA2813-635E-46F9-9308-8728C4367A9A}"/>
              </a:ext>
            </a:extLst>
          </p:cNvPr>
          <p:cNvSpPr/>
          <p:nvPr/>
        </p:nvSpPr>
        <p:spPr>
          <a:xfrm>
            <a:off x="687756" y="914475"/>
            <a:ext cx="53110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400" dirty="0">
                <a:latin typeface="Garabatos" panose="02000503000000020003" pitchFamily="2" charset="0"/>
              </a:rPr>
              <a:t>Me siento orgullosa de mí.</a:t>
            </a:r>
            <a:endParaRPr lang="es-ES" sz="2400" dirty="0">
              <a:effectLst/>
              <a:latin typeface="Garabatos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051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79D2F62-6FEE-44E3-87AE-78FC94369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62" y="704850"/>
            <a:ext cx="6238875" cy="849630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76EA2813-635E-46F9-9308-8728C4367A9A}"/>
              </a:ext>
            </a:extLst>
          </p:cNvPr>
          <p:cNvSpPr/>
          <p:nvPr/>
        </p:nvSpPr>
        <p:spPr>
          <a:xfrm>
            <a:off x="625246" y="914475"/>
            <a:ext cx="54361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400" dirty="0">
                <a:latin typeface="Garabatos" panose="02000503000000020003" pitchFamily="2" charset="0"/>
              </a:rPr>
              <a:t>Voy mejorando día a día </a:t>
            </a:r>
            <a:endParaRPr lang="es-ES" sz="2400" dirty="0">
              <a:effectLst/>
              <a:latin typeface="Garabatos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050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79D2F62-6FEE-44E3-87AE-78FC94369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62" y="704850"/>
            <a:ext cx="6238875" cy="849630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76EA2813-635E-46F9-9308-8728C4367A9A}"/>
              </a:ext>
            </a:extLst>
          </p:cNvPr>
          <p:cNvSpPr/>
          <p:nvPr/>
        </p:nvSpPr>
        <p:spPr>
          <a:xfrm>
            <a:off x="1336178" y="914475"/>
            <a:ext cx="40142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400" dirty="0">
                <a:latin typeface="Garabatos" panose="02000503000000020003" pitchFamily="2" charset="0"/>
              </a:rPr>
              <a:t>Me siento satisfecho</a:t>
            </a:r>
            <a:endParaRPr lang="es-ES" sz="2400" dirty="0">
              <a:effectLst/>
              <a:latin typeface="Garabatos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3982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51</Words>
  <Application>Microsoft Office PowerPoint</Application>
  <PresentationFormat>A4 (210 x 297 mm)</PresentationFormat>
  <Paragraphs>12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Garabatos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informatica</dc:creator>
  <cp:lastModifiedBy>informatica</cp:lastModifiedBy>
  <cp:revision>1</cp:revision>
  <dcterms:created xsi:type="dcterms:W3CDTF">2018-04-24T12:06:31Z</dcterms:created>
  <dcterms:modified xsi:type="dcterms:W3CDTF">2018-04-24T12:15:01Z</dcterms:modified>
</cp:coreProperties>
</file>