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>
        <p:scale>
          <a:sx n="100" d="100"/>
          <a:sy n="100" d="100"/>
        </p:scale>
        <p:origin x="156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0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002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0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244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732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04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84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345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88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86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556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077EB-DCD7-407F-B48A-DEE95546A5DF}" type="datetimeFigureOut">
              <a:rPr lang="es-ES" smtClean="0"/>
              <a:t>24/04/2018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273F3-3374-4DF9-B8A8-B97872DB9C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30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957809" y="885900"/>
            <a:ext cx="4942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Cada día me sale mejor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180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1308927" y="914475"/>
            <a:ext cx="4068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Me siento satisfecha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92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287815" y="914475"/>
            <a:ext cx="6110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El esfuerzo tiene recompensas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023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1852345" y="914475"/>
            <a:ext cx="2981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Trabajo en mí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9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1382641" y="914475"/>
            <a:ext cx="3921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Logro mis objetivos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1136583" y="914475"/>
            <a:ext cx="4413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Me encanta como soy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5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1119756" y="914475"/>
            <a:ext cx="4447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Siempre confío en mí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32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1184681" y="914475"/>
            <a:ext cx="4317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Me gusta lo que hago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96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715007" y="914475"/>
            <a:ext cx="5256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Me siento orgulloso de mí.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2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687756" y="914475"/>
            <a:ext cx="5311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Me siento orgullosa de mí.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05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625246" y="914475"/>
            <a:ext cx="5436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Voy mejorando día a día 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5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9D2F62-6FEE-44E3-87AE-78FC94369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704850"/>
            <a:ext cx="6238875" cy="849630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6EA2813-635E-46F9-9308-8728C4367A9A}"/>
              </a:ext>
            </a:extLst>
          </p:cNvPr>
          <p:cNvSpPr/>
          <p:nvPr/>
        </p:nvSpPr>
        <p:spPr>
          <a:xfrm>
            <a:off x="1336178" y="914475"/>
            <a:ext cx="4014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>
                <a:latin typeface="Garabatos" panose="02000503000000020003" pitchFamily="2" charset="0"/>
              </a:rPr>
              <a:t>Me siento satisfecho</a:t>
            </a:r>
            <a:endParaRPr lang="es-ES" sz="2400" dirty="0">
              <a:effectLst/>
              <a:latin typeface="Garabatos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398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51</Words>
  <Application>Microsoft Office PowerPoint</Application>
  <PresentationFormat>A4 (210 x 297 mm)</PresentationFormat>
  <Paragraphs>12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Garabatos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informatica</dc:creator>
  <cp:lastModifiedBy>informatica</cp:lastModifiedBy>
  <cp:revision>1</cp:revision>
  <dcterms:created xsi:type="dcterms:W3CDTF">2018-04-24T12:06:31Z</dcterms:created>
  <dcterms:modified xsi:type="dcterms:W3CDTF">2018-04-24T12:15:01Z</dcterms:modified>
</cp:coreProperties>
</file>