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5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100" d="100"/>
          <a:sy n="100" d="100"/>
        </p:scale>
        <p:origin x="216" y="-2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6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99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15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3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8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7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27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7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70D0-EFE9-4846-8C86-732E5DA014F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74B0-8AAB-4353-B720-85354946B5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AC463B-912F-457D-949F-C66B7AC3B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2" b="15043"/>
          <a:stretch/>
        </p:blipFill>
        <p:spPr>
          <a:xfrm>
            <a:off x="0" y="2913321"/>
            <a:ext cx="6858000" cy="44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A1321-0028-4418-B97A-B0E7127B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007" r="1771" b="3233"/>
          <a:stretch/>
        </p:blipFill>
        <p:spPr>
          <a:xfrm>
            <a:off x="190494" y="697297"/>
            <a:ext cx="6477011" cy="85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C6E758-5685-4CCE-BF77-8BCC9ED22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482" r="2756" b="3690"/>
          <a:stretch/>
        </p:blipFill>
        <p:spPr>
          <a:xfrm>
            <a:off x="180084" y="594841"/>
            <a:ext cx="6497832" cy="87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75C282-B2D7-42CA-B707-3559C5103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328" r="1605" b="3368"/>
          <a:stretch/>
        </p:blipFill>
        <p:spPr>
          <a:xfrm>
            <a:off x="185080" y="604283"/>
            <a:ext cx="6630390" cy="86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D13A77-9E3B-45D7-9D06-A6DF8F455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327" r="1799" b="3369"/>
          <a:stretch/>
        </p:blipFill>
        <p:spPr>
          <a:xfrm>
            <a:off x="201106" y="586900"/>
            <a:ext cx="6656894" cy="87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1FC78B-F9A3-46F8-9A0E-CEB3E825B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874" r="1944" b="3334"/>
          <a:stretch/>
        </p:blipFill>
        <p:spPr>
          <a:xfrm>
            <a:off x="152400" y="552450"/>
            <a:ext cx="657225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C8A731-A3BE-4CB1-93AA-7903FE1BB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771" r="2222" b="3646"/>
          <a:stretch/>
        </p:blipFill>
        <p:spPr>
          <a:xfrm>
            <a:off x="200024" y="542925"/>
            <a:ext cx="6505575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4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A8872D-ECB2-4B6A-BB28-3A838933D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70" r="2361" b="2708"/>
          <a:stretch/>
        </p:blipFill>
        <p:spPr>
          <a:xfrm>
            <a:off x="171450" y="542925"/>
            <a:ext cx="6524625" cy="87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5AC74A-623A-4804-92C7-2F4A9371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564" r="2500" b="2604"/>
          <a:stretch/>
        </p:blipFill>
        <p:spPr>
          <a:xfrm>
            <a:off x="152400" y="523874"/>
            <a:ext cx="6534150" cy="87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7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A4 (210 x 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informatica</cp:lastModifiedBy>
  <cp:revision>2</cp:revision>
  <dcterms:created xsi:type="dcterms:W3CDTF">2018-04-20T07:02:40Z</dcterms:created>
  <dcterms:modified xsi:type="dcterms:W3CDTF">2018-04-20T07:17:02Z</dcterms:modified>
</cp:coreProperties>
</file>