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62FB-6083-4D37-A5C7-7E28A13ADB0C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5A22-5740-43EF-B39A-6B79A1AB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7713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62FB-6083-4D37-A5C7-7E28A13ADB0C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5A22-5740-43EF-B39A-6B79A1AB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93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62FB-6083-4D37-A5C7-7E28A13ADB0C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5A22-5740-43EF-B39A-6B79A1AB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788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62FB-6083-4D37-A5C7-7E28A13ADB0C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5A22-5740-43EF-B39A-6B79A1AB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62FB-6083-4D37-A5C7-7E28A13ADB0C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5A22-5740-43EF-B39A-6B79A1AB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30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62FB-6083-4D37-A5C7-7E28A13ADB0C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5A22-5740-43EF-B39A-6B79A1AB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591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62FB-6083-4D37-A5C7-7E28A13ADB0C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5A22-5740-43EF-B39A-6B79A1AB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00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62FB-6083-4D37-A5C7-7E28A13ADB0C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5A22-5740-43EF-B39A-6B79A1AB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63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62FB-6083-4D37-A5C7-7E28A13ADB0C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5A22-5740-43EF-B39A-6B79A1AB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37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62FB-6083-4D37-A5C7-7E28A13ADB0C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5A22-5740-43EF-B39A-6B79A1AB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5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62FB-6083-4D37-A5C7-7E28A13ADB0C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5A22-5740-43EF-B39A-6B79A1AB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762FB-6083-4D37-A5C7-7E28A13ADB0C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45A22-5740-43EF-B39A-6B79A1AB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920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11008" y="-2669360"/>
            <a:ext cx="6517436" cy="1191873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574608" y="447439"/>
            <a:ext cx="6758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Escolar1" panose="00000400000000000000" pitchFamily="2" charset="0"/>
              </a:rPr>
              <a:t>Rellena los huecos con pequeñas palabras</a:t>
            </a:r>
            <a:endParaRPr lang="es-ES" sz="3200" dirty="0">
              <a:solidFill>
                <a:srgbClr val="FF0000"/>
              </a:solidFill>
              <a:latin typeface="Escolar1" panose="00000400000000000000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32513" y="1206868"/>
            <a:ext cx="105770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Escolar1" panose="00000400000000000000" pitchFamily="2" charset="0"/>
              </a:rPr>
              <a:t>1.- Este monito         muy grande.</a:t>
            </a:r>
          </a:p>
          <a:p>
            <a:endParaRPr lang="es-ES" sz="3600" dirty="0" smtClean="0">
              <a:latin typeface="Escolar1" panose="00000400000000000000" pitchFamily="2" charset="0"/>
            </a:endParaRPr>
          </a:p>
          <a:p>
            <a:r>
              <a:rPr lang="es-ES" sz="3600" dirty="0" smtClean="0">
                <a:latin typeface="Escolar1" panose="00000400000000000000" pitchFamily="2" charset="0"/>
              </a:rPr>
              <a:t>2.- Manuel          lava las manos antes          comer.</a:t>
            </a:r>
          </a:p>
          <a:p>
            <a:endParaRPr lang="es-ES" sz="3600" dirty="0">
              <a:latin typeface="Escolar1" panose="00000400000000000000" pitchFamily="2" charset="0"/>
            </a:endParaRPr>
          </a:p>
          <a:p>
            <a:r>
              <a:rPr lang="es-ES" sz="3600" dirty="0" smtClean="0">
                <a:latin typeface="Escolar1" panose="00000400000000000000" pitchFamily="2" charset="0"/>
              </a:rPr>
              <a:t>3.- Elena         puso         abrigo          color rojo.</a:t>
            </a:r>
          </a:p>
          <a:p>
            <a:endParaRPr lang="es-ES" sz="3600" dirty="0">
              <a:latin typeface="Escolar1" panose="00000400000000000000" pitchFamily="2" charset="0"/>
            </a:endParaRPr>
          </a:p>
          <a:p>
            <a:r>
              <a:rPr lang="es-ES" sz="3600" dirty="0" smtClean="0">
                <a:latin typeface="Escolar1" panose="00000400000000000000" pitchFamily="2" charset="0"/>
              </a:rPr>
              <a:t>4.- Luca tiene          casa cincuenta coches           juguete.</a:t>
            </a:r>
          </a:p>
          <a:p>
            <a:endParaRPr lang="es-ES" sz="3600" dirty="0">
              <a:latin typeface="Escolar1" panose="00000400000000000000" pitchFamily="2" charset="0"/>
            </a:endParaRPr>
          </a:p>
          <a:p>
            <a:r>
              <a:rPr lang="es-ES" sz="3600" dirty="0" smtClean="0">
                <a:latin typeface="Escolar1" panose="00000400000000000000" pitchFamily="2" charset="0"/>
              </a:rPr>
              <a:t>5.- A Vera le          regalado            nuevo cuento.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3690236" y="1226968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redondeado 7"/>
          <p:cNvSpPr/>
          <p:nvPr/>
        </p:nvSpPr>
        <p:spPr>
          <a:xfrm>
            <a:off x="6238089" y="5560897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redondeado 8"/>
          <p:cNvSpPr/>
          <p:nvPr/>
        </p:nvSpPr>
        <p:spPr>
          <a:xfrm>
            <a:off x="3183933" y="5560898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redondeado 9"/>
          <p:cNvSpPr/>
          <p:nvPr/>
        </p:nvSpPr>
        <p:spPr>
          <a:xfrm>
            <a:off x="8642369" y="4554895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redondeado 10"/>
          <p:cNvSpPr/>
          <p:nvPr/>
        </p:nvSpPr>
        <p:spPr>
          <a:xfrm>
            <a:off x="3431868" y="4554896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redondeado 11"/>
          <p:cNvSpPr/>
          <p:nvPr/>
        </p:nvSpPr>
        <p:spPr>
          <a:xfrm>
            <a:off x="4605180" y="3439799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redondeado 12"/>
          <p:cNvSpPr/>
          <p:nvPr/>
        </p:nvSpPr>
        <p:spPr>
          <a:xfrm>
            <a:off x="2574608" y="3441468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redondeado 13"/>
          <p:cNvSpPr/>
          <p:nvPr/>
        </p:nvSpPr>
        <p:spPr>
          <a:xfrm>
            <a:off x="6992068" y="3439798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redondeado 14"/>
          <p:cNvSpPr/>
          <p:nvPr/>
        </p:nvSpPr>
        <p:spPr>
          <a:xfrm>
            <a:off x="2961020" y="2268433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redondeado 15"/>
          <p:cNvSpPr/>
          <p:nvPr/>
        </p:nvSpPr>
        <p:spPr>
          <a:xfrm>
            <a:off x="8171521" y="2268433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3866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11008" y="-2669360"/>
            <a:ext cx="6517436" cy="1191873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574608" y="447439"/>
            <a:ext cx="8805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Escolar1" panose="00000400000000000000" pitchFamily="2" charset="0"/>
              </a:rPr>
              <a:t>Rellena los huecos con pequeñas palabras  </a:t>
            </a:r>
            <a:r>
              <a:rPr lang="es-ES" sz="3200" dirty="0" smtClean="0">
                <a:solidFill>
                  <a:srgbClr val="FF0000"/>
                </a:solidFill>
                <a:latin typeface="Escolar1" panose="00000400000000000000" pitchFamily="2" charset="0"/>
              </a:rPr>
              <a:t>SOLUCIONES</a:t>
            </a:r>
            <a:endParaRPr lang="es-ES" sz="3200" dirty="0">
              <a:solidFill>
                <a:srgbClr val="FF0000"/>
              </a:solidFill>
              <a:latin typeface="Escolar1" panose="00000400000000000000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32513" y="1206868"/>
            <a:ext cx="95534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Escolar1" panose="00000400000000000000" pitchFamily="2" charset="0"/>
              </a:rPr>
              <a:t>1.- Este monito es muy grande.</a:t>
            </a:r>
          </a:p>
          <a:p>
            <a:endParaRPr lang="es-ES" sz="3600" dirty="0" smtClean="0">
              <a:latin typeface="Escolar1" panose="00000400000000000000" pitchFamily="2" charset="0"/>
            </a:endParaRPr>
          </a:p>
          <a:p>
            <a:r>
              <a:rPr lang="es-ES" sz="3600" dirty="0" smtClean="0">
                <a:latin typeface="Escolar1" panose="00000400000000000000" pitchFamily="2" charset="0"/>
              </a:rPr>
              <a:t>2.- Manuel se lava las manos antes de comer.</a:t>
            </a:r>
          </a:p>
          <a:p>
            <a:endParaRPr lang="es-ES" sz="3600" dirty="0">
              <a:latin typeface="Escolar1" panose="00000400000000000000" pitchFamily="2" charset="0"/>
            </a:endParaRPr>
          </a:p>
          <a:p>
            <a:r>
              <a:rPr lang="es-ES" sz="3600" dirty="0" smtClean="0">
                <a:latin typeface="Escolar1" panose="00000400000000000000" pitchFamily="2" charset="0"/>
              </a:rPr>
              <a:t>3.- Elena se puso el abrigo de color rojo.</a:t>
            </a:r>
          </a:p>
          <a:p>
            <a:endParaRPr lang="es-ES" sz="3600" dirty="0">
              <a:latin typeface="Escolar1" panose="00000400000000000000" pitchFamily="2" charset="0"/>
            </a:endParaRPr>
          </a:p>
          <a:p>
            <a:r>
              <a:rPr lang="es-ES" sz="3600" dirty="0" smtClean="0">
                <a:latin typeface="Escolar1" panose="00000400000000000000" pitchFamily="2" charset="0"/>
              </a:rPr>
              <a:t>4.- Luca tiene en casa cincuenta coches de juguete.</a:t>
            </a:r>
          </a:p>
          <a:p>
            <a:endParaRPr lang="es-ES" sz="3600" dirty="0">
              <a:latin typeface="Escolar1" panose="00000400000000000000" pitchFamily="2" charset="0"/>
            </a:endParaRPr>
          </a:p>
          <a:p>
            <a:r>
              <a:rPr lang="es-ES" sz="3600" dirty="0" smtClean="0">
                <a:latin typeface="Escolar1" panose="00000400000000000000" pitchFamily="2" charset="0"/>
              </a:rPr>
              <a:t>5.- A Vera le han regalado un nuevo cuento.</a:t>
            </a:r>
          </a:p>
        </p:txBody>
      </p:sp>
    </p:spTree>
    <p:extLst>
      <p:ext uri="{BB962C8B-B14F-4D97-AF65-F5344CB8AC3E}">
        <p14:creationId xmlns:p14="http://schemas.microsoft.com/office/powerpoint/2010/main" val="119197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11008" y="-2669360"/>
            <a:ext cx="6517436" cy="1191873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574608" y="447439"/>
            <a:ext cx="6758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Escolar1" panose="00000400000000000000" pitchFamily="2" charset="0"/>
              </a:rPr>
              <a:t>Rellena los huecos con pequeñas palabras</a:t>
            </a:r>
            <a:endParaRPr lang="es-ES" sz="3200" dirty="0">
              <a:latin typeface="Escolar1" panose="00000400000000000000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32513" y="1206868"/>
            <a:ext cx="106725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Escolar1" panose="00000400000000000000" pitchFamily="2" charset="0"/>
              </a:rPr>
              <a:t>6</a:t>
            </a:r>
            <a:r>
              <a:rPr lang="es-ES" sz="3600" dirty="0" smtClean="0">
                <a:latin typeface="Escolar1" panose="00000400000000000000" pitchFamily="2" charset="0"/>
              </a:rPr>
              <a:t>.-El </a:t>
            </a:r>
            <a:r>
              <a:rPr lang="es-ES" sz="3600" dirty="0">
                <a:latin typeface="Escolar1" panose="00000400000000000000" pitchFamily="2" charset="0"/>
              </a:rPr>
              <a:t>ogro </a:t>
            </a:r>
            <a:r>
              <a:rPr lang="es-ES" sz="3600" dirty="0" smtClean="0">
                <a:latin typeface="Escolar1" panose="00000400000000000000" pitchFamily="2" charset="0"/>
              </a:rPr>
              <a:t>Gregorio         grande          </a:t>
            </a:r>
            <a:r>
              <a:rPr lang="es-ES" sz="3600" dirty="0">
                <a:latin typeface="Escolar1" panose="00000400000000000000" pitchFamily="2" charset="0"/>
              </a:rPr>
              <a:t>gordo. </a:t>
            </a:r>
          </a:p>
          <a:p>
            <a:endParaRPr lang="es-ES" sz="3600" dirty="0" smtClean="0">
              <a:latin typeface="Escolar1" panose="00000400000000000000" pitchFamily="2" charset="0"/>
            </a:endParaRPr>
          </a:p>
          <a:p>
            <a:r>
              <a:rPr lang="es-ES" sz="3600" dirty="0" smtClean="0">
                <a:latin typeface="Escolar1" panose="00000400000000000000" pitchFamily="2" charset="0"/>
              </a:rPr>
              <a:t>7.- La pasada noche fui         cine          mi hermano.</a:t>
            </a:r>
          </a:p>
          <a:p>
            <a:endParaRPr lang="es-ES" sz="3600" dirty="0">
              <a:latin typeface="Escolar1" panose="00000400000000000000" pitchFamily="2" charset="0"/>
            </a:endParaRPr>
          </a:p>
          <a:p>
            <a:r>
              <a:rPr lang="es-ES" sz="3600" dirty="0" smtClean="0">
                <a:latin typeface="Escolar1" panose="00000400000000000000" pitchFamily="2" charset="0"/>
              </a:rPr>
              <a:t>8.-           Natalia         duele            dedo.</a:t>
            </a:r>
          </a:p>
          <a:p>
            <a:endParaRPr lang="es-ES" sz="3600" dirty="0">
              <a:latin typeface="Escolar1" panose="00000400000000000000" pitchFamily="2" charset="0"/>
            </a:endParaRPr>
          </a:p>
          <a:p>
            <a:r>
              <a:rPr lang="es-ES" sz="3600" dirty="0" smtClean="0">
                <a:latin typeface="Escolar1" panose="00000400000000000000" pitchFamily="2" charset="0"/>
              </a:rPr>
              <a:t>9.- Maribel come patatas            hamburguesas.</a:t>
            </a:r>
          </a:p>
          <a:p>
            <a:endParaRPr lang="es-ES" sz="3600" dirty="0">
              <a:latin typeface="Escolar1" panose="00000400000000000000" pitchFamily="2" charset="0"/>
            </a:endParaRPr>
          </a:p>
          <a:p>
            <a:r>
              <a:rPr lang="es-ES" sz="3600" dirty="0">
                <a:latin typeface="Escolar1" panose="00000400000000000000" pitchFamily="2" charset="0"/>
              </a:rPr>
              <a:t>10</a:t>
            </a:r>
            <a:r>
              <a:rPr lang="es-ES" sz="3600" dirty="0" smtClean="0">
                <a:latin typeface="Escolar1" panose="00000400000000000000" pitchFamily="2" charset="0"/>
              </a:rPr>
              <a:t>.-El perro          la </a:t>
            </a:r>
            <a:r>
              <a:rPr lang="es-ES" sz="3600" dirty="0">
                <a:latin typeface="Escolar1" panose="00000400000000000000" pitchFamily="2" charset="0"/>
              </a:rPr>
              <a:t>rana </a:t>
            </a:r>
            <a:r>
              <a:rPr lang="es-ES" sz="3600" dirty="0" smtClean="0">
                <a:latin typeface="Escolar1" panose="00000400000000000000" pitchFamily="2" charset="0"/>
              </a:rPr>
              <a:t>están           </a:t>
            </a:r>
            <a:r>
              <a:rPr lang="es-ES" sz="3600" dirty="0">
                <a:latin typeface="Escolar1" panose="00000400000000000000" pitchFamily="2" charset="0"/>
              </a:rPr>
              <a:t>la torre.. </a:t>
            </a:r>
            <a:endParaRPr lang="es-ES" sz="3600" dirty="0" smtClean="0">
              <a:latin typeface="Escolar1" panose="00000400000000000000" pitchFamily="2" charset="0"/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7083190" y="2315042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redondeado 12"/>
          <p:cNvSpPr/>
          <p:nvPr/>
        </p:nvSpPr>
        <p:spPr>
          <a:xfrm>
            <a:off x="4186336" y="3411142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redondeado 14"/>
          <p:cNvSpPr/>
          <p:nvPr/>
        </p:nvSpPr>
        <p:spPr>
          <a:xfrm>
            <a:off x="1632913" y="3410336"/>
            <a:ext cx="1109117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redondeado 15"/>
          <p:cNvSpPr/>
          <p:nvPr/>
        </p:nvSpPr>
        <p:spPr>
          <a:xfrm>
            <a:off x="10625920" y="2168625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redondeado 17"/>
          <p:cNvSpPr/>
          <p:nvPr/>
        </p:nvSpPr>
        <p:spPr>
          <a:xfrm>
            <a:off x="4274024" y="1281802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redondeado 18"/>
          <p:cNvSpPr/>
          <p:nvPr/>
        </p:nvSpPr>
        <p:spPr>
          <a:xfrm>
            <a:off x="5128031" y="2309005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redondeado 19"/>
          <p:cNvSpPr/>
          <p:nvPr/>
        </p:nvSpPr>
        <p:spPr>
          <a:xfrm>
            <a:off x="6885296" y="1206868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redondeado 20"/>
          <p:cNvSpPr/>
          <p:nvPr/>
        </p:nvSpPr>
        <p:spPr>
          <a:xfrm>
            <a:off x="3147812" y="5512760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redondeado 16"/>
          <p:cNvSpPr/>
          <p:nvPr/>
        </p:nvSpPr>
        <p:spPr>
          <a:xfrm>
            <a:off x="6572337" y="3410337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redondeado 21"/>
          <p:cNvSpPr/>
          <p:nvPr/>
        </p:nvSpPr>
        <p:spPr>
          <a:xfrm>
            <a:off x="5483050" y="4504667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redondeado 22"/>
          <p:cNvSpPr/>
          <p:nvPr/>
        </p:nvSpPr>
        <p:spPr>
          <a:xfrm>
            <a:off x="6855590" y="5512760"/>
            <a:ext cx="941695" cy="61244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9140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11008" y="-2669360"/>
            <a:ext cx="6517436" cy="1191873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574608" y="447439"/>
            <a:ext cx="8688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Escolar1" panose="00000400000000000000" pitchFamily="2" charset="0"/>
              </a:rPr>
              <a:t>Rellena los huecos con pequeñas palabras </a:t>
            </a:r>
            <a:r>
              <a:rPr lang="es-ES" sz="3200" dirty="0" smtClean="0">
                <a:solidFill>
                  <a:srgbClr val="FF0000"/>
                </a:solidFill>
                <a:latin typeface="Escolar1" panose="00000400000000000000" pitchFamily="2" charset="0"/>
              </a:rPr>
              <a:t>SOLUCIONES</a:t>
            </a:r>
            <a:endParaRPr lang="es-ES" sz="3200" dirty="0">
              <a:solidFill>
                <a:srgbClr val="FF0000"/>
              </a:solidFill>
              <a:latin typeface="Escolar1" panose="00000400000000000000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32513" y="1206868"/>
            <a:ext cx="106725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Escolar1" panose="00000400000000000000" pitchFamily="2" charset="0"/>
              </a:rPr>
              <a:t>6</a:t>
            </a:r>
            <a:r>
              <a:rPr lang="es-ES" sz="3600" dirty="0" smtClean="0">
                <a:latin typeface="Escolar1" panose="00000400000000000000" pitchFamily="2" charset="0"/>
              </a:rPr>
              <a:t>.-El </a:t>
            </a:r>
            <a:r>
              <a:rPr lang="es-ES" sz="3600" dirty="0">
                <a:latin typeface="Escolar1" panose="00000400000000000000" pitchFamily="2" charset="0"/>
              </a:rPr>
              <a:t>ogro Gregorio es grande y gordo. </a:t>
            </a:r>
          </a:p>
          <a:p>
            <a:endParaRPr lang="es-ES" sz="3600" dirty="0" smtClean="0">
              <a:latin typeface="Escolar1" panose="00000400000000000000" pitchFamily="2" charset="0"/>
            </a:endParaRPr>
          </a:p>
          <a:p>
            <a:r>
              <a:rPr lang="es-ES" sz="3600" dirty="0" smtClean="0">
                <a:latin typeface="Escolar1" panose="00000400000000000000" pitchFamily="2" charset="0"/>
              </a:rPr>
              <a:t>7.- La pasada noche fui al cine con mi hermano.</a:t>
            </a:r>
          </a:p>
          <a:p>
            <a:endParaRPr lang="es-ES" sz="3600" dirty="0">
              <a:latin typeface="Escolar1" panose="00000400000000000000" pitchFamily="2" charset="0"/>
            </a:endParaRPr>
          </a:p>
          <a:p>
            <a:r>
              <a:rPr lang="es-ES" sz="3600" dirty="0" smtClean="0">
                <a:latin typeface="Escolar1" panose="00000400000000000000" pitchFamily="2" charset="0"/>
              </a:rPr>
              <a:t>8.- A Natalia le duele el dedo.</a:t>
            </a:r>
          </a:p>
          <a:p>
            <a:endParaRPr lang="es-ES" sz="3600" dirty="0">
              <a:latin typeface="Escolar1" panose="00000400000000000000" pitchFamily="2" charset="0"/>
            </a:endParaRPr>
          </a:p>
          <a:p>
            <a:r>
              <a:rPr lang="es-ES" sz="3600" dirty="0" smtClean="0">
                <a:latin typeface="Escolar1" panose="00000400000000000000" pitchFamily="2" charset="0"/>
              </a:rPr>
              <a:t>9.- Maribel come patatas y hamburguesas.</a:t>
            </a:r>
          </a:p>
          <a:p>
            <a:endParaRPr lang="es-ES" sz="3600" dirty="0">
              <a:latin typeface="Escolar1" panose="00000400000000000000" pitchFamily="2" charset="0"/>
            </a:endParaRPr>
          </a:p>
          <a:p>
            <a:r>
              <a:rPr lang="es-ES" sz="3600" dirty="0">
                <a:latin typeface="Escolar1" panose="00000400000000000000" pitchFamily="2" charset="0"/>
              </a:rPr>
              <a:t>10</a:t>
            </a:r>
            <a:r>
              <a:rPr lang="es-ES" sz="3600" dirty="0" smtClean="0">
                <a:latin typeface="Escolar1" panose="00000400000000000000" pitchFamily="2" charset="0"/>
              </a:rPr>
              <a:t>.-El </a:t>
            </a:r>
            <a:r>
              <a:rPr lang="es-ES" sz="3600" dirty="0">
                <a:latin typeface="Escolar1" panose="00000400000000000000" pitchFamily="2" charset="0"/>
              </a:rPr>
              <a:t>perro  y la rana están en la torre.. </a:t>
            </a:r>
            <a:endParaRPr lang="es-ES" sz="3600" dirty="0" smtClean="0">
              <a:latin typeface="Escolar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3477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9283</TotalTime>
  <Words>212</Words>
  <Application>Microsoft Office PowerPoint</Application>
  <PresentationFormat>Panorámica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Escolar1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Gines Ciudad Real</cp:lastModifiedBy>
  <cp:revision>14</cp:revision>
  <dcterms:created xsi:type="dcterms:W3CDTF">2018-05-04T06:39:00Z</dcterms:created>
  <dcterms:modified xsi:type="dcterms:W3CDTF">2018-05-23T11:30:16Z</dcterms:modified>
</cp:coreProperties>
</file>