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72" r:id="rId6"/>
    <p:sldId id="273" r:id="rId7"/>
    <p:sldId id="274" r:id="rId8"/>
    <p:sldId id="275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7"/>
    <p:restoredTop sz="94617"/>
  </p:normalViewPr>
  <p:slideViewPr>
    <p:cSldViewPr snapToGrid="0" snapToObjects="1">
      <p:cViewPr varScale="1">
        <p:scale>
          <a:sx n="95" d="100"/>
          <a:sy n="95" d="100"/>
        </p:scale>
        <p:origin x="208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0B80E-780B-A548-B652-C331A0D31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0EC77C-856A-0C44-956D-0ACA878C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14D4DD4-6EE9-464D-A27A-3D6E15E6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1555AC8-76AA-1744-8832-910A9E5E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CDAEA44-12AE-C44D-B68D-5DE666EE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6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8554B-7205-694F-B0E5-906E3D4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986E3FDD-F835-3143-BD92-F218430AA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EA6392C-2894-AD45-B94F-42E6B1DF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37976C3-D713-5946-B181-068866E5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ECC3737-481A-C74F-8C34-58AF3F92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5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E0A4C8-0154-854E-8990-1FB908D2B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4B2D493-B272-AD44-A78B-75EB6983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E9679723-E722-B343-AA4A-4F94CDF0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4E99184A-EFCD-864E-B29F-31AF453C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CA5A3B11-7E1C-7341-8594-D5087724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4CBAC-6AD7-B844-98D7-098EE651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CE48B-5565-0249-BF2E-34133DDB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40A42AA-6097-0547-8205-71224596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8909C17-A0FD-D74C-9763-01900F12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82E995E-2CF5-704B-9F48-9EC6FA34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41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3A7F7-3DFB-8C4D-83BD-D3488201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DDF80BE-8CCB-EB41-9BFB-EE37F7A5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1427F29D-4AC8-074D-B33B-87C6F1E1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F77F131-210B-2D49-A4A1-92CD0BA6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B073841E-2951-8E43-8062-CE845800F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4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E09EE-39A0-934E-A555-2E4589C1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3AF38-2B0D-E643-A5BE-A6BAF421F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631D0D-7214-5443-8409-B666444AE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279071A8-9BED-ED48-ACF5-6F2432A5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9FA4C96B-2AA0-0846-9072-55997008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5B49A47-0FFE-5047-B0F1-BD0FE743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08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16CEE-E838-724D-811E-232D60DA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B138B60-C473-E547-955E-8B8DEF3D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C4D978-35FE-3948-BF74-1EB9E7D1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CC573D4E-1B1D-BA45-AF46-BDE866813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8AC0AB-4147-8D45-B5B6-77744ED4F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2C4DEDF9-7603-584F-A4EF-D094332E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0462C22B-0DB2-504D-82E4-F356341C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3B69054-A19A-994B-A1F4-D78ACCC8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68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229F2-91B7-E643-B198-7DD08614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9313BA4A-FBED-2245-A051-06A87FE9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D262CE8C-D992-B549-8A17-46A79BB9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CB515BCB-8B82-A14C-B3E7-64F8CB43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8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0BFD5D9E-1CCF-B943-A32E-686B494C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A8529816-57FA-9742-87A1-BA4AE36F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B0AC4807-A39E-574C-822B-AC1DD81A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24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1625F-BC58-234D-9DF9-2C8894BE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F5D614-DECF-7348-AA4F-2C4AD74D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60C543AD-E0A4-A347-97E7-1B494C74F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F387178D-B095-F344-B505-0B2312FB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E39E5686-BDCB-D648-A698-D436BE98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3826275D-CA4F-044B-93E6-0E287760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85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A62F8-93CB-4E45-A17C-AEE25C03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3A68BF-6CE3-7248-8FBD-3F31D88EA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DCBE513E-2849-C142-9F47-19E72D0F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BCCDA519-F08B-AB48-B624-9D44FC74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09176E5B-9DB9-CD4D-9684-612F13D3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22DACC8-0068-7240-A111-29AC7927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6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66C83253-52CA-404D-B4B5-623F1A2C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C408D4E-BFDE-E943-B4E4-DF867DD1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8C2E8EC-4436-CF4F-9A72-72A3CFEF6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E1FA-F847-9E40-A343-816F88414A37}" type="datetimeFigureOut">
              <a:rPr lang="es-ES" smtClean="0"/>
              <a:t>23/5/18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0C06BE5-F717-D142-85EE-22DFB214C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5712C67D-8AB4-3E4C-9BB8-FEA22E0BE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DC5D-BF45-8A4E-874F-FF209235CA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04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76660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34" name="Elipse 33">
            <a:extLst>
              <a:ext uri="{FF2B5EF4-FFF2-40B4-BE49-F238E27FC236}">
                <a16:creationId xmlns:a16="http://schemas.microsoft.com/office/drawing/2014/main" id="{8A4C4FB8-AAEB-B14D-ABCD-5874472A2A92}"/>
              </a:ext>
            </a:extLst>
          </p:cNvPr>
          <p:cNvSpPr/>
          <p:nvPr/>
        </p:nvSpPr>
        <p:spPr>
          <a:xfrm>
            <a:off x="8660819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7E3144D-2B0E-F446-BF50-BBB61DA35525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36B7D19-A82A-0140-A787-8B04D5CB8216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FF3D144-1C45-D64C-84A7-2041D6A56AF5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89A0DB4-AC40-8640-85F0-0F0157FB1D29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7A4D222D-D3AE-5749-8D79-6D40CA8E5A12}"/>
              </a:ext>
            </a:extLst>
          </p:cNvPr>
          <p:cNvSpPr/>
          <p:nvPr/>
        </p:nvSpPr>
        <p:spPr>
          <a:xfrm>
            <a:off x="4231067" y="1236421"/>
            <a:ext cx="9476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BRA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702CDBAB-2102-454F-9F2D-85588FD47EFC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95416B8C-B3AE-3F44-9739-B3BF83988761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92F877B-67AB-2749-801B-AF96F4082F77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742C6D9C-AC3A-9844-89A3-41591D75B624}"/>
              </a:ext>
            </a:extLst>
          </p:cNvPr>
          <p:cNvSpPr/>
          <p:nvPr/>
        </p:nvSpPr>
        <p:spPr>
          <a:xfrm>
            <a:off x="1825826" y="1200429"/>
            <a:ext cx="9364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TRA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1F794300-AD60-BA42-8324-BBAAB2FC3A65}"/>
              </a:ext>
            </a:extLst>
          </p:cNvPr>
          <p:cNvSpPr/>
          <p:nvPr/>
        </p:nvSpPr>
        <p:spPr>
          <a:xfrm>
            <a:off x="6376606" y="1193047"/>
            <a:ext cx="888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PRA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C7248C51-CB2F-7949-90B4-0C0128D9A4F1}"/>
              </a:ext>
            </a:extLst>
          </p:cNvPr>
          <p:cNvSpPr/>
          <p:nvPr/>
        </p:nvSpPr>
        <p:spPr>
          <a:xfrm>
            <a:off x="8687494" y="1263315"/>
            <a:ext cx="954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DRA</a:t>
            </a:r>
            <a:endParaRPr lang="es-ES" sz="6000" dirty="0">
              <a:latin typeface="Edelfontm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3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812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03473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5612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812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50896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072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812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59452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784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2605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09913A74-EB15-324A-B412-8FBB860B561B}"/>
              </a:ext>
            </a:extLst>
          </p:cNvPr>
          <p:cNvSpPr/>
          <p:nvPr/>
        </p:nvSpPr>
        <p:spPr>
          <a:xfrm>
            <a:off x="8660819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B537510-293C-214E-94EC-F5BCE3504058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34B76BF-2C7A-FC48-9631-C667EF13343C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6220D06-DB00-6345-A60A-BDBF852EF398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EF31786-B545-F44A-816B-B16CE65AC835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09E25D6-EDA2-784B-B5B1-83C54822618B}"/>
              </a:ext>
            </a:extLst>
          </p:cNvPr>
          <p:cNvSpPr/>
          <p:nvPr/>
        </p:nvSpPr>
        <p:spPr>
          <a:xfrm>
            <a:off x="4231067" y="1236421"/>
            <a:ext cx="9476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BRA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D5E742AA-4292-054E-A700-7C4908E12D81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A8A3A3E-07EE-4B40-9F41-2D541C5C1502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7C57D369-A983-3A4B-82A0-2A5233B24E94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B7792446-45FD-564A-A952-D2E4F0843982}"/>
              </a:ext>
            </a:extLst>
          </p:cNvPr>
          <p:cNvSpPr/>
          <p:nvPr/>
        </p:nvSpPr>
        <p:spPr>
          <a:xfrm>
            <a:off x="1825826" y="1200429"/>
            <a:ext cx="9364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TRA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F51CBC0-73D8-304A-B0BF-D5E75D19C790}"/>
              </a:ext>
            </a:extLst>
          </p:cNvPr>
          <p:cNvSpPr/>
          <p:nvPr/>
        </p:nvSpPr>
        <p:spPr>
          <a:xfrm>
            <a:off x="6376606" y="1193047"/>
            <a:ext cx="888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PRA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3B1F90-71BD-8E49-B086-10D3FC205DB7}"/>
              </a:ext>
            </a:extLst>
          </p:cNvPr>
          <p:cNvSpPr/>
          <p:nvPr/>
        </p:nvSpPr>
        <p:spPr>
          <a:xfrm>
            <a:off x="8687494" y="1263315"/>
            <a:ext cx="954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DRA</a:t>
            </a:r>
            <a:endParaRPr lang="es-ES" sz="6000" dirty="0">
              <a:latin typeface="Edelfontm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2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60819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04840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31067" y="1236421"/>
            <a:ext cx="9476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BRA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0592124-3FE7-0042-A4D7-D93022166467}"/>
              </a:ext>
            </a:extLst>
          </p:cNvPr>
          <p:cNvSpPr/>
          <p:nvPr/>
        </p:nvSpPr>
        <p:spPr>
          <a:xfrm>
            <a:off x="1825826" y="1200429"/>
            <a:ext cx="9364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TRA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028D4DA-1E28-3E42-9D4D-601DD1084A67}"/>
              </a:ext>
            </a:extLst>
          </p:cNvPr>
          <p:cNvSpPr/>
          <p:nvPr/>
        </p:nvSpPr>
        <p:spPr>
          <a:xfrm>
            <a:off x="6376606" y="1193047"/>
            <a:ext cx="888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PRA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097FB-0FF9-214D-BBDC-E877F06C673E}"/>
              </a:ext>
            </a:extLst>
          </p:cNvPr>
          <p:cNvSpPr/>
          <p:nvPr/>
        </p:nvSpPr>
        <p:spPr>
          <a:xfrm>
            <a:off x="8687494" y="1263315"/>
            <a:ext cx="954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DRA</a:t>
            </a:r>
            <a:endParaRPr lang="es-ES" sz="6000" dirty="0">
              <a:latin typeface="Edelfontm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9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71270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BRA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TRA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DRA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delfontmed" pitchFamily="2" charset="0"/>
                          <a:ea typeface="+mn-ea"/>
                          <a:cs typeface="+mn-cs"/>
                        </a:rPr>
                        <a:t>PRA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E3C91944-3755-F74B-BA68-EBB7E5C76571}"/>
              </a:ext>
            </a:extLst>
          </p:cNvPr>
          <p:cNvSpPr/>
          <p:nvPr/>
        </p:nvSpPr>
        <p:spPr>
          <a:xfrm>
            <a:off x="8660819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1E4BABF-FB91-614C-B4E2-01084C6DA6DD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EF493C5-F3E4-CB45-95A6-C17D0910FB2A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80279DC-8096-E245-B469-C0AC07B1FFA8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D71C2AC-C138-324B-B14C-636789573AB8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1483F7B-FAFC-E541-955C-B5BCCCF44E7A}"/>
              </a:ext>
            </a:extLst>
          </p:cNvPr>
          <p:cNvSpPr/>
          <p:nvPr/>
        </p:nvSpPr>
        <p:spPr>
          <a:xfrm>
            <a:off x="4231067" y="1236421"/>
            <a:ext cx="9476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BRA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A707DB30-5EA8-A543-AD23-40FB2732B153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82FD539-9F14-B74A-A8B9-8C47204D68CA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ECB4A876-759B-6E42-BFB2-0E93AAD581E7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069F0EF-8F5D-C948-A179-603C9C9DB389}"/>
              </a:ext>
            </a:extLst>
          </p:cNvPr>
          <p:cNvSpPr/>
          <p:nvPr/>
        </p:nvSpPr>
        <p:spPr>
          <a:xfrm>
            <a:off x="1825826" y="1200429"/>
            <a:ext cx="9364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TRA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5063523-4442-D547-AA9A-6A17FF4C798E}"/>
              </a:ext>
            </a:extLst>
          </p:cNvPr>
          <p:cNvSpPr/>
          <p:nvPr/>
        </p:nvSpPr>
        <p:spPr>
          <a:xfrm>
            <a:off x="6376606" y="1193047"/>
            <a:ext cx="888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PRA</a:t>
            </a:r>
            <a:endParaRPr lang="es-ES" sz="6000" dirty="0">
              <a:latin typeface="Edelfontmed" pitchFamily="2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FC1C6A1-2D9E-8C4F-926A-D2FCE55E8A9E}"/>
              </a:ext>
            </a:extLst>
          </p:cNvPr>
          <p:cNvSpPr/>
          <p:nvPr/>
        </p:nvSpPr>
        <p:spPr>
          <a:xfrm>
            <a:off x="8687494" y="1263315"/>
            <a:ext cx="954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Edelfontmed" pitchFamily="2" charset="0"/>
              </a:rPr>
              <a:t>DRA</a:t>
            </a:r>
            <a:endParaRPr lang="es-ES" sz="6000" dirty="0">
              <a:latin typeface="Edelfontm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3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/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125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/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153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/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2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/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654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D40EFF-290C-724F-BCF1-A7737CC8418B}"/>
              </a:ext>
            </a:extLst>
          </p:cNvPr>
          <p:cNvSpPr txBox="1"/>
          <p:nvPr/>
        </p:nvSpPr>
        <p:spPr>
          <a:xfrm>
            <a:off x="389965" y="336177"/>
            <a:ext cx="117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Blank Space Solid" panose="02000000000000000000" pitchFamily="2" charset="77"/>
              </a:rPr>
              <a:t>BUSCA Y COLOREA TRABADAS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BA33B0-4F01-3F4D-B1E7-5455CF3EEBAA}"/>
              </a:ext>
            </a:extLst>
          </p:cNvPr>
          <p:cNvSpPr/>
          <p:nvPr/>
        </p:nvSpPr>
        <p:spPr>
          <a:xfrm>
            <a:off x="1840029" y="1401165"/>
            <a:ext cx="812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tra</a:t>
            </a:r>
            <a:endParaRPr lang="es-ES" sz="480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BE4D533-289F-D64F-B214-BD114D657812}"/>
              </a:ext>
            </a:extLst>
          </p:cNvPr>
          <p:cNvSpPr/>
          <p:nvPr/>
        </p:nvSpPr>
        <p:spPr>
          <a:xfrm>
            <a:off x="8647372" y="1166935"/>
            <a:ext cx="938374" cy="963746"/>
          </a:xfrm>
          <a:prstGeom prst="ellips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84B78BD-54C6-774B-B83B-63550676F3BB}"/>
              </a:ext>
            </a:extLst>
          </p:cNvPr>
          <p:cNvSpPr/>
          <p:nvPr/>
        </p:nvSpPr>
        <p:spPr>
          <a:xfrm>
            <a:off x="2692411" y="1324393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verde</a:t>
            </a:r>
            <a:endParaRPr lang="es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5CF9B38-A2DF-1942-8ED5-96AB000A88F1}"/>
              </a:ext>
            </a:extLst>
          </p:cNvPr>
          <p:cNvSpPr/>
          <p:nvPr/>
        </p:nvSpPr>
        <p:spPr>
          <a:xfrm>
            <a:off x="5206265" y="129019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rojo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DC9BAF4-D67A-7440-BBDB-26FADAC26E4E}"/>
              </a:ext>
            </a:extLst>
          </p:cNvPr>
          <p:cNvSpPr/>
          <p:nvPr/>
        </p:nvSpPr>
        <p:spPr>
          <a:xfrm>
            <a:off x="7375853" y="1329997"/>
            <a:ext cx="1188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azul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115D956-FF60-2D48-8102-9263D90D45D7}"/>
              </a:ext>
            </a:extLst>
          </p:cNvPr>
          <p:cNvSpPr/>
          <p:nvPr/>
        </p:nvSpPr>
        <p:spPr>
          <a:xfrm>
            <a:off x="9612640" y="1310944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KG Blank Space Solid" panose="02000000000000000000" pitchFamily="2" charset="77"/>
              </a:rPr>
              <a:t>gris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5C786E50-4585-F64E-AD3A-3137D415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80023"/>
              </p:ext>
            </p:extLst>
          </p:nvPr>
        </p:nvGraphicFramePr>
        <p:xfrm>
          <a:off x="619828" y="2468213"/>
          <a:ext cx="10810170" cy="37981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4310">
                  <a:extLst>
                    <a:ext uri="{9D8B030D-6E8A-4147-A177-3AD203B41FA5}">
                      <a16:colId xmlns:a16="http://schemas.microsoft.com/office/drawing/2014/main" val="3197462116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20352899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1411638170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3168613553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66595169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2355250991"/>
                    </a:ext>
                  </a:extLst>
                </a:gridCol>
                <a:gridCol w="1544310">
                  <a:extLst>
                    <a:ext uri="{9D8B030D-6E8A-4147-A177-3AD203B41FA5}">
                      <a16:colId xmlns:a16="http://schemas.microsoft.com/office/drawing/2014/main" val="4006825384"/>
                    </a:ext>
                  </a:extLst>
                </a:gridCol>
              </a:tblGrid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12846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84369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pra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17040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tra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bra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Blank Space Solid" panose="02000000000000000000" pitchFamily="2" charset="77"/>
                          <a:ea typeface="+mn-ea"/>
                          <a:cs typeface="+mn-cs"/>
                        </a:rPr>
                        <a:t>dra</a:t>
                      </a:r>
                      <a:endParaRPr kumimoji="0" lang="es-ES" sz="4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166023"/>
                  </a:ext>
                </a:extLst>
              </a:tr>
            </a:tbl>
          </a:graphicData>
        </a:graphic>
      </p:graphicFrame>
      <p:sp>
        <p:nvSpPr>
          <p:cNvPr id="27" name="Rectángulo 26">
            <a:extLst>
              <a:ext uri="{FF2B5EF4-FFF2-40B4-BE49-F238E27FC236}">
                <a16:creationId xmlns:a16="http://schemas.microsoft.com/office/drawing/2014/main" id="{A5AA9699-B357-2D4F-A506-491F2CE41AF2}"/>
              </a:ext>
            </a:extLst>
          </p:cNvPr>
          <p:cNvSpPr/>
          <p:nvPr/>
        </p:nvSpPr>
        <p:spPr>
          <a:xfrm>
            <a:off x="4212747" y="1408631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bra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7A9DC-A828-DB4A-B573-C651F1D9DDDF}"/>
              </a:ext>
            </a:extLst>
          </p:cNvPr>
          <p:cNvSpPr/>
          <p:nvPr/>
        </p:nvSpPr>
        <p:spPr>
          <a:xfrm>
            <a:off x="6318012" y="1384853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pra</a:t>
            </a:r>
            <a:endParaRPr lang="es-ES" sz="48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560DFB-47F2-5A45-B2FB-C5DB3C41CD95}"/>
              </a:ext>
            </a:extLst>
          </p:cNvPr>
          <p:cNvSpPr/>
          <p:nvPr/>
        </p:nvSpPr>
        <p:spPr>
          <a:xfrm>
            <a:off x="8660819" y="1419008"/>
            <a:ext cx="87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>
                <a:latin typeface="KG Blank Space Solid" panose="02000000000000000000" pitchFamily="2" charset="77"/>
              </a:rPr>
              <a:t>dra</a:t>
            </a:r>
            <a:endParaRPr lang="es-ES" sz="48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A57C668-E521-2648-BC55-B94D3DAAA084}"/>
              </a:ext>
            </a:extLst>
          </p:cNvPr>
          <p:cNvSpPr/>
          <p:nvPr/>
        </p:nvSpPr>
        <p:spPr>
          <a:xfrm>
            <a:off x="1797033" y="1134580"/>
            <a:ext cx="938374" cy="96374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893D163-D039-BF4C-9D08-5C59630BB638}"/>
              </a:ext>
            </a:extLst>
          </p:cNvPr>
          <p:cNvSpPr/>
          <p:nvPr/>
        </p:nvSpPr>
        <p:spPr>
          <a:xfrm>
            <a:off x="4212747" y="1130184"/>
            <a:ext cx="938374" cy="9637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3BB47922-5CED-A64B-AB5C-20EF78432B30}"/>
              </a:ext>
            </a:extLst>
          </p:cNvPr>
          <p:cNvSpPr/>
          <p:nvPr/>
        </p:nvSpPr>
        <p:spPr>
          <a:xfrm>
            <a:off x="6294753" y="1105618"/>
            <a:ext cx="938374" cy="96374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9798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480</Words>
  <Application>Microsoft Macintosh PowerPoint</Application>
  <PresentationFormat>Panorámica</PresentationFormat>
  <Paragraphs>444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Edelfontmed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4</cp:revision>
  <cp:lastPrinted>2018-05-25T16:06:41Z</cp:lastPrinted>
  <dcterms:created xsi:type="dcterms:W3CDTF">2018-05-23T16:17:24Z</dcterms:created>
  <dcterms:modified xsi:type="dcterms:W3CDTF">2018-05-25T16:10:15Z</dcterms:modified>
</cp:coreProperties>
</file>