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5" r:id="rId3"/>
    <p:sldId id="266" r:id="rId4"/>
    <p:sldId id="267" r:id="rId5"/>
    <p:sldId id="272" r:id="rId6"/>
    <p:sldId id="273" r:id="rId7"/>
    <p:sldId id="274" r:id="rId8"/>
    <p:sldId id="275" r:id="rId9"/>
    <p:sldId id="268" r:id="rId10"/>
    <p:sldId id="269" r:id="rId11"/>
    <p:sldId id="270" r:id="rId12"/>
    <p:sldId id="271" r:id="rId13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Estilo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Estilo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47"/>
    <p:restoredTop sz="94617"/>
  </p:normalViewPr>
  <p:slideViewPr>
    <p:cSldViewPr snapToGrid="0" snapToObjects="1">
      <p:cViewPr varScale="1">
        <p:scale>
          <a:sx n="95" d="100"/>
          <a:sy n="95" d="100"/>
        </p:scale>
        <p:origin x="208" y="1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90B80E-780B-A548-B652-C331A0D310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20EC77C-856A-0C44-956D-0ACA878C5C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</a:p>
        </p:txBody>
      </p:sp>
      <p:sp>
        <p:nvSpPr>
          <p:cNvPr id="4" name="Marcador de posición de fecha 3">
            <a:extLst>
              <a:ext uri="{FF2B5EF4-FFF2-40B4-BE49-F238E27FC236}">
                <a16:creationId xmlns:a16="http://schemas.microsoft.com/office/drawing/2014/main" id="{514D4DD4-6EE9-464D-A27A-3D6E15E6EC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5E1FA-F847-9E40-A343-816F88414A37}" type="datetimeFigureOut">
              <a:rPr lang="es-ES" smtClean="0"/>
              <a:t>23/5/18</a:t>
            </a:fld>
            <a:endParaRPr lang="es-ES"/>
          </a:p>
        </p:txBody>
      </p:sp>
      <p:sp>
        <p:nvSpPr>
          <p:cNvPr id="5" name="Marcador de posición de pie de página 4">
            <a:extLst>
              <a:ext uri="{FF2B5EF4-FFF2-40B4-BE49-F238E27FC236}">
                <a16:creationId xmlns:a16="http://schemas.microsoft.com/office/drawing/2014/main" id="{01555AC8-76AA-1744-8832-910A9E5EF4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posición de número de diapositiva 5">
            <a:extLst>
              <a:ext uri="{FF2B5EF4-FFF2-40B4-BE49-F238E27FC236}">
                <a16:creationId xmlns:a16="http://schemas.microsoft.com/office/drawing/2014/main" id="{2CDAEA44-12AE-C44D-B68D-5DE666EEBA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DC5D-BF45-8A4E-874F-FF209235CAC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71699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38554B-7205-694F-B0E5-906E3D46C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texto vertical 2">
            <a:extLst>
              <a:ext uri="{FF2B5EF4-FFF2-40B4-BE49-F238E27FC236}">
                <a16:creationId xmlns:a16="http://schemas.microsoft.com/office/drawing/2014/main" id="{986E3FDD-F835-3143-BD92-F218430AAC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posición de fecha 3">
            <a:extLst>
              <a:ext uri="{FF2B5EF4-FFF2-40B4-BE49-F238E27FC236}">
                <a16:creationId xmlns:a16="http://schemas.microsoft.com/office/drawing/2014/main" id="{5EA6392C-2894-AD45-B94F-42E6B1DF5F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5E1FA-F847-9E40-A343-816F88414A37}" type="datetimeFigureOut">
              <a:rPr lang="es-ES" smtClean="0"/>
              <a:t>23/5/18</a:t>
            </a:fld>
            <a:endParaRPr lang="es-ES"/>
          </a:p>
        </p:txBody>
      </p:sp>
      <p:sp>
        <p:nvSpPr>
          <p:cNvPr id="5" name="Marcador de posición de pie de página 4">
            <a:extLst>
              <a:ext uri="{FF2B5EF4-FFF2-40B4-BE49-F238E27FC236}">
                <a16:creationId xmlns:a16="http://schemas.microsoft.com/office/drawing/2014/main" id="{637976C3-D713-5946-B181-068866E5D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posición de número de diapositiva 5">
            <a:extLst>
              <a:ext uri="{FF2B5EF4-FFF2-40B4-BE49-F238E27FC236}">
                <a16:creationId xmlns:a16="http://schemas.microsoft.com/office/drawing/2014/main" id="{2ECC3737-481A-C74F-8C34-58AF3F926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DC5D-BF45-8A4E-874F-FF209235CAC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31507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5E0A4C8-0154-854E-8990-1FB908D2BB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texto vertical 2">
            <a:extLst>
              <a:ext uri="{FF2B5EF4-FFF2-40B4-BE49-F238E27FC236}">
                <a16:creationId xmlns:a16="http://schemas.microsoft.com/office/drawing/2014/main" id="{B4B2D493-B272-AD44-A78B-75EB698390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posición de fecha 3">
            <a:extLst>
              <a:ext uri="{FF2B5EF4-FFF2-40B4-BE49-F238E27FC236}">
                <a16:creationId xmlns:a16="http://schemas.microsoft.com/office/drawing/2014/main" id="{E9679723-E722-B343-AA4A-4F94CDF003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5E1FA-F847-9E40-A343-816F88414A37}" type="datetimeFigureOut">
              <a:rPr lang="es-ES" smtClean="0"/>
              <a:t>23/5/18</a:t>
            </a:fld>
            <a:endParaRPr lang="es-ES"/>
          </a:p>
        </p:txBody>
      </p:sp>
      <p:sp>
        <p:nvSpPr>
          <p:cNvPr id="5" name="Marcador de posición de pie de página 4">
            <a:extLst>
              <a:ext uri="{FF2B5EF4-FFF2-40B4-BE49-F238E27FC236}">
                <a16:creationId xmlns:a16="http://schemas.microsoft.com/office/drawing/2014/main" id="{4E99184A-EFCD-864E-B29F-31AF453CB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posición de número de diapositiva 5">
            <a:extLst>
              <a:ext uri="{FF2B5EF4-FFF2-40B4-BE49-F238E27FC236}">
                <a16:creationId xmlns:a16="http://schemas.microsoft.com/office/drawing/2014/main" id="{CA5A3B11-7E1C-7341-8594-D50877249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DC5D-BF45-8A4E-874F-FF209235CAC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7585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14CBAC-6AD7-B844-98D7-098EE651F0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E5CE48B-5565-0249-BF2E-34133DDB05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posición de fecha 3">
            <a:extLst>
              <a:ext uri="{FF2B5EF4-FFF2-40B4-BE49-F238E27FC236}">
                <a16:creationId xmlns:a16="http://schemas.microsoft.com/office/drawing/2014/main" id="{C40A42AA-6097-0547-8205-71224596A6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5E1FA-F847-9E40-A343-816F88414A37}" type="datetimeFigureOut">
              <a:rPr lang="es-ES" smtClean="0"/>
              <a:t>23/5/18</a:t>
            </a:fld>
            <a:endParaRPr lang="es-ES"/>
          </a:p>
        </p:txBody>
      </p:sp>
      <p:sp>
        <p:nvSpPr>
          <p:cNvPr id="5" name="Marcador de posición de pie de página 4">
            <a:extLst>
              <a:ext uri="{FF2B5EF4-FFF2-40B4-BE49-F238E27FC236}">
                <a16:creationId xmlns:a16="http://schemas.microsoft.com/office/drawing/2014/main" id="{C8909C17-A0FD-D74C-9763-01900F12C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posición de número de diapositiva 5">
            <a:extLst>
              <a:ext uri="{FF2B5EF4-FFF2-40B4-BE49-F238E27FC236}">
                <a16:creationId xmlns:a16="http://schemas.microsoft.com/office/drawing/2014/main" id="{E82E995E-2CF5-704B-9F48-9EC6FA34D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DC5D-BF45-8A4E-874F-FF209235CAC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0418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B3A7F7-3DFB-8C4D-83BD-D348820123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texto 2">
            <a:extLst>
              <a:ext uri="{FF2B5EF4-FFF2-40B4-BE49-F238E27FC236}">
                <a16:creationId xmlns:a16="http://schemas.microsoft.com/office/drawing/2014/main" id="{8DDF80BE-8CCB-EB41-9BFB-EE37F7A5FB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posición de fecha 3">
            <a:extLst>
              <a:ext uri="{FF2B5EF4-FFF2-40B4-BE49-F238E27FC236}">
                <a16:creationId xmlns:a16="http://schemas.microsoft.com/office/drawing/2014/main" id="{1427F29D-4AC8-074D-B33B-87C6F1E14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5E1FA-F847-9E40-A343-816F88414A37}" type="datetimeFigureOut">
              <a:rPr lang="es-ES" smtClean="0"/>
              <a:t>23/5/18</a:t>
            </a:fld>
            <a:endParaRPr lang="es-ES"/>
          </a:p>
        </p:txBody>
      </p:sp>
      <p:sp>
        <p:nvSpPr>
          <p:cNvPr id="5" name="Marcador de posición de pie de página 4">
            <a:extLst>
              <a:ext uri="{FF2B5EF4-FFF2-40B4-BE49-F238E27FC236}">
                <a16:creationId xmlns:a16="http://schemas.microsoft.com/office/drawing/2014/main" id="{8F77F131-210B-2D49-A4A1-92CD0BA6F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posición de número de diapositiva 5">
            <a:extLst>
              <a:ext uri="{FF2B5EF4-FFF2-40B4-BE49-F238E27FC236}">
                <a16:creationId xmlns:a16="http://schemas.microsoft.com/office/drawing/2014/main" id="{B073841E-2951-8E43-8062-CE845800F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DC5D-BF45-8A4E-874F-FF209235CAC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98401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conteni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9E09EE-39A0-934E-A555-2E4589C14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703AF38-2B0D-E643-A5BE-A6BAF421F5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6631D0D-7214-5443-8409-B666444AEC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posición de fecha 4">
            <a:extLst>
              <a:ext uri="{FF2B5EF4-FFF2-40B4-BE49-F238E27FC236}">
                <a16:creationId xmlns:a16="http://schemas.microsoft.com/office/drawing/2014/main" id="{279071A8-9BED-ED48-ACF5-6F2432A56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5E1FA-F847-9E40-A343-816F88414A37}" type="datetimeFigureOut">
              <a:rPr lang="es-ES" smtClean="0"/>
              <a:t>23/5/18</a:t>
            </a:fld>
            <a:endParaRPr lang="es-ES"/>
          </a:p>
        </p:txBody>
      </p:sp>
      <p:sp>
        <p:nvSpPr>
          <p:cNvPr id="6" name="Marcador de posición de pie de página 5">
            <a:extLst>
              <a:ext uri="{FF2B5EF4-FFF2-40B4-BE49-F238E27FC236}">
                <a16:creationId xmlns:a16="http://schemas.microsoft.com/office/drawing/2014/main" id="{9FA4C96B-2AA0-0846-9072-55997008D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posición de número de diapositiva 6">
            <a:extLst>
              <a:ext uri="{FF2B5EF4-FFF2-40B4-BE49-F238E27FC236}">
                <a16:creationId xmlns:a16="http://schemas.microsoft.com/office/drawing/2014/main" id="{55B49A47-0FFE-5047-B0F1-BD0FE743D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DC5D-BF45-8A4E-874F-FF209235CAC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2089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016CEE-E838-724D-811E-232D60DABC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texto 2">
            <a:extLst>
              <a:ext uri="{FF2B5EF4-FFF2-40B4-BE49-F238E27FC236}">
                <a16:creationId xmlns:a16="http://schemas.microsoft.com/office/drawing/2014/main" id="{2B138B60-C473-E547-955E-8B8DEF3D9A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3C4D978-35FE-3948-BF74-1EB9E7D17B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posición de texto 4">
            <a:extLst>
              <a:ext uri="{FF2B5EF4-FFF2-40B4-BE49-F238E27FC236}">
                <a16:creationId xmlns:a16="http://schemas.microsoft.com/office/drawing/2014/main" id="{CC573D4E-1B1D-BA45-AF46-BDE8668135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78AC0AB-4147-8D45-B5B6-77744ED4F2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posición de fecha 6">
            <a:extLst>
              <a:ext uri="{FF2B5EF4-FFF2-40B4-BE49-F238E27FC236}">
                <a16:creationId xmlns:a16="http://schemas.microsoft.com/office/drawing/2014/main" id="{2C4DEDF9-7603-584F-A4EF-D094332E7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5E1FA-F847-9E40-A343-816F88414A37}" type="datetimeFigureOut">
              <a:rPr lang="es-ES" smtClean="0"/>
              <a:t>23/5/18</a:t>
            </a:fld>
            <a:endParaRPr lang="es-ES"/>
          </a:p>
        </p:txBody>
      </p:sp>
      <p:sp>
        <p:nvSpPr>
          <p:cNvPr id="8" name="Marcador de posición de pie de página 7">
            <a:extLst>
              <a:ext uri="{FF2B5EF4-FFF2-40B4-BE49-F238E27FC236}">
                <a16:creationId xmlns:a16="http://schemas.microsoft.com/office/drawing/2014/main" id="{0462C22B-0DB2-504D-82E4-F356341C1B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posición de número de diapositiva 8">
            <a:extLst>
              <a:ext uri="{FF2B5EF4-FFF2-40B4-BE49-F238E27FC236}">
                <a16:creationId xmlns:a16="http://schemas.microsoft.com/office/drawing/2014/main" id="{63B69054-A19A-994B-A1F4-D78ACCC85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DC5D-BF45-8A4E-874F-FF209235CAC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07686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7229F2-91B7-E643-B198-7DD086147B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fecha 2">
            <a:extLst>
              <a:ext uri="{FF2B5EF4-FFF2-40B4-BE49-F238E27FC236}">
                <a16:creationId xmlns:a16="http://schemas.microsoft.com/office/drawing/2014/main" id="{9313BA4A-FBED-2245-A051-06A87FE9D2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5E1FA-F847-9E40-A343-816F88414A37}" type="datetimeFigureOut">
              <a:rPr lang="es-ES" smtClean="0"/>
              <a:t>23/5/18</a:t>
            </a:fld>
            <a:endParaRPr lang="es-ES"/>
          </a:p>
        </p:txBody>
      </p:sp>
      <p:sp>
        <p:nvSpPr>
          <p:cNvPr id="4" name="Marcador de posición de pie de página 3">
            <a:extLst>
              <a:ext uri="{FF2B5EF4-FFF2-40B4-BE49-F238E27FC236}">
                <a16:creationId xmlns:a16="http://schemas.microsoft.com/office/drawing/2014/main" id="{D262CE8C-D992-B549-8A17-46A79BB9C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posición de número de diapositiva 4">
            <a:extLst>
              <a:ext uri="{FF2B5EF4-FFF2-40B4-BE49-F238E27FC236}">
                <a16:creationId xmlns:a16="http://schemas.microsoft.com/office/drawing/2014/main" id="{CB515BCB-8B82-A14C-B3E7-64F8CB438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DC5D-BF45-8A4E-874F-FF209235CAC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67815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fecha 1">
            <a:extLst>
              <a:ext uri="{FF2B5EF4-FFF2-40B4-BE49-F238E27FC236}">
                <a16:creationId xmlns:a16="http://schemas.microsoft.com/office/drawing/2014/main" id="{0BFD5D9E-1CCF-B943-A32E-686B494C76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5E1FA-F847-9E40-A343-816F88414A37}" type="datetimeFigureOut">
              <a:rPr lang="es-ES" smtClean="0"/>
              <a:t>23/5/18</a:t>
            </a:fld>
            <a:endParaRPr lang="es-ES"/>
          </a:p>
        </p:txBody>
      </p:sp>
      <p:sp>
        <p:nvSpPr>
          <p:cNvPr id="3" name="Marcador de posición de pie de página 2">
            <a:extLst>
              <a:ext uri="{FF2B5EF4-FFF2-40B4-BE49-F238E27FC236}">
                <a16:creationId xmlns:a16="http://schemas.microsoft.com/office/drawing/2014/main" id="{A8529816-57FA-9742-87A1-BA4AE36FC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posición de número de diapositiva 3">
            <a:extLst>
              <a:ext uri="{FF2B5EF4-FFF2-40B4-BE49-F238E27FC236}">
                <a16:creationId xmlns:a16="http://schemas.microsoft.com/office/drawing/2014/main" id="{B0AC4807-A39E-574C-822B-AC1DD81A4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DC5D-BF45-8A4E-874F-FF209235CAC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4246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81625F-BC58-234D-9DF9-2C8894BECA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9F5D614-DECF-7348-AA4F-2C4AD74DF5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posición de texto 3">
            <a:extLst>
              <a:ext uri="{FF2B5EF4-FFF2-40B4-BE49-F238E27FC236}">
                <a16:creationId xmlns:a16="http://schemas.microsoft.com/office/drawing/2014/main" id="{60C543AD-E0A4-A347-97E7-1B494C74F3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posición de fecha 4">
            <a:extLst>
              <a:ext uri="{FF2B5EF4-FFF2-40B4-BE49-F238E27FC236}">
                <a16:creationId xmlns:a16="http://schemas.microsoft.com/office/drawing/2014/main" id="{F387178D-B095-F344-B505-0B2312FB4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5E1FA-F847-9E40-A343-816F88414A37}" type="datetimeFigureOut">
              <a:rPr lang="es-ES" smtClean="0"/>
              <a:t>23/5/18</a:t>
            </a:fld>
            <a:endParaRPr lang="es-ES"/>
          </a:p>
        </p:txBody>
      </p:sp>
      <p:sp>
        <p:nvSpPr>
          <p:cNvPr id="6" name="Marcador de posición de pie de página 5">
            <a:extLst>
              <a:ext uri="{FF2B5EF4-FFF2-40B4-BE49-F238E27FC236}">
                <a16:creationId xmlns:a16="http://schemas.microsoft.com/office/drawing/2014/main" id="{E39E5686-BDCB-D648-A698-D436BE981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posición de número de diapositiva 6">
            <a:extLst>
              <a:ext uri="{FF2B5EF4-FFF2-40B4-BE49-F238E27FC236}">
                <a16:creationId xmlns:a16="http://schemas.microsoft.com/office/drawing/2014/main" id="{3826275D-CA4F-044B-93E6-0E2877607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DC5D-BF45-8A4E-874F-FF209235CAC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16858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FA62F8-93CB-4E45-A17C-AEE25C0375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C3A68BF-6CE3-7248-8FBD-3F31D88EAF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posición de texto 3">
            <a:extLst>
              <a:ext uri="{FF2B5EF4-FFF2-40B4-BE49-F238E27FC236}">
                <a16:creationId xmlns:a16="http://schemas.microsoft.com/office/drawing/2014/main" id="{DCBE513E-2849-C142-9F47-19E72D0F67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posición de fecha 4">
            <a:extLst>
              <a:ext uri="{FF2B5EF4-FFF2-40B4-BE49-F238E27FC236}">
                <a16:creationId xmlns:a16="http://schemas.microsoft.com/office/drawing/2014/main" id="{BCCDA519-F08B-AB48-B624-9D44FC74B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5E1FA-F847-9E40-A343-816F88414A37}" type="datetimeFigureOut">
              <a:rPr lang="es-ES" smtClean="0"/>
              <a:t>23/5/18</a:t>
            </a:fld>
            <a:endParaRPr lang="es-ES"/>
          </a:p>
        </p:txBody>
      </p:sp>
      <p:sp>
        <p:nvSpPr>
          <p:cNvPr id="6" name="Marcador de posición de pie de página 5">
            <a:extLst>
              <a:ext uri="{FF2B5EF4-FFF2-40B4-BE49-F238E27FC236}">
                <a16:creationId xmlns:a16="http://schemas.microsoft.com/office/drawing/2014/main" id="{09176E5B-9DB9-CD4D-9684-612F13D31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posición de número de diapositiva 6">
            <a:extLst>
              <a:ext uri="{FF2B5EF4-FFF2-40B4-BE49-F238E27FC236}">
                <a16:creationId xmlns:a16="http://schemas.microsoft.com/office/drawing/2014/main" id="{722DACC8-0068-7240-A111-29AC79279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DC5D-BF45-8A4E-874F-FF209235CAC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85628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título 1">
            <a:extLst>
              <a:ext uri="{FF2B5EF4-FFF2-40B4-BE49-F238E27FC236}">
                <a16:creationId xmlns:a16="http://schemas.microsoft.com/office/drawing/2014/main" id="{66C83253-52CA-404D-B4B5-623F1A2CBC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texto 2">
            <a:extLst>
              <a:ext uri="{FF2B5EF4-FFF2-40B4-BE49-F238E27FC236}">
                <a16:creationId xmlns:a16="http://schemas.microsoft.com/office/drawing/2014/main" id="{0C408D4E-BFDE-E943-B4E4-DF867DD18D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posición de fecha 3">
            <a:extLst>
              <a:ext uri="{FF2B5EF4-FFF2-40B4-BE49-F238E27FC236}">
                <a16:creationId xmlns:a16="http://schemas.microsoft.com/office/drawing/2014/main" id="{C8C2E8EC-4436-CF4F-9A72-72A3CFEF6B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45E1FA-F847-9E40-A343-816F88414A37}" type="datetimeFigureOut">
              <a:rPr lang="es-ES" smtClean="0"/>
              <a:t>23/5/18</a:t>
            </a:fld>
            <a:endParaRPr lang="es-ES"/>
          </a:p>
        </p:txBody>
      </p:sp>
      <p:sp>
        <p:nvSpPr>
          <p:cNvPr id="5" name="Marcador de posición de pie de página 4">
            <a:extLst>
              <a:ext uri="{FF2B5EF4-FFF2-40B4-BE49-F238E27FC236}">
                <a16:creationId xmlns:a16="http://schemas.microsoft.com/office/drawing/2014/main" id="{C0C06BE5-F717-D142-85EE-22DFB214C2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posición de número de diapositiva 5">
            <a:extLst>
              <a:ext uri="{FF2B5EF4-FFF2-40B4-BE49-F238E27FC236}">
                <a16:creationId xmlns:a16="http://schemas.microsoft.com/office/drawing/2014/main" id="{5712C67D-8AB4-3E4C-9BB8-FEA22E0BE1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76DC5D-BF45-8A4E-874F-FF209235CAC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03043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id="{49D40EFF-290C-724F-BCF1-A7737CC8418B}"/>
              </a:ext>
            </a:extLst>
          </p:cNvPr>
          <p:cNvSpPr txBox="1"/>
          <p:nvPr/>
        </p:nvSpPr>
        <p:spPr>
          <a:xfrm>
            <a:off x="389965" y="336177"/>
            <a:ext cx="117953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400" dirty="0">
                <a:latin typeface="KG Blank Space Solid" panose="02000000000000000000" pitchFamily="2" charset="77"/>
              </a:rPr>
              <a:t>BUSCA Y COLOREA TRABADAS</a:t>
            </a:r>
          </a:p>
        </p:txBody>
      </p:sp>
      <p:graphicFrame>
        <p:nvGraphicFramePr>
          <p:cNvPr id="26" name="Tabla 25">
            <a:extLst>
              <a:ext uri="{FF2B5EF4-FFF2-40B4-BE49-F238E27FC236}">
                <a16:creationId xmlns:a16="http://schemas.microsoft.com/office/drawing/2014/main" id="{5C786E50-4585-F64E-AD3A-3137D41518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9776660"/>
              </p:ext>
            </p:extLst>
          </p:nvPr>
        </p:nvGraphicFramePr>
        <p:xfrm>
          <a:off x="619828" y="2468213"/>
          <a:ext cx="10810170" cy="3798116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544310">
                  <a:extLst>
                    <a:ext uri="{9D8B030D-6E8A-4147-A177-3AD203B41FA5}">
                      <a16:colId xmlns:a16="http://schemas.microsoft.com/office/drawing/2014/main" val="3197462116"/>
                    </a:ext>
                  </a:extLst>
                </a:gridCol>
                <a:gridCol w="1544310">
                  <a:extLst>
                    <a:ext uri="{9D8B030D-6E8A-4147-A177-3AD203B41FA5}">
                      <a16:colId xmlns:a16="http://schemas.microsoft.com/office/drawing/2014/main" val="2203528999"/>
                    </a:ext>
                  </a:extLst>
                </a:gridCol>
                <a:gridCol w="1544310">
                  <a:extLst>
                    <a:ext uri="{9D8B030D-6E8A-4147-A177-3AD203B41FA5}">
                      <a16:colId xmlns:a16="http://schemas.microsoft.com/office/drawing/2014/main" val="1411638170"/>
                    </a:ext>
                  </a:extLst>
                </a:gridCol>
                <a:gridCol w="1544310">
                  <a:extLst>
                    <a:ext uri="{9D8B030D-6E8A-4147-A177-3AD203B41FA5}">
                      <a16:colId xmlns:a16="http://schemas.microsoft.com/office/drawing/2014/main" val="3168613553"/>
                    </a:ext>
                  </a:extLst>
                </a:gridCol>
                <a:gridCol w="1544310">
                  <a:extLst>
                    <a:ext uri="{9D8B030D-6E8A-4147-A177-3AD203B41FA5}">
                      <a16:colId xmlns:a16="http://schemas.microsoft.com/office/drawing/2014/main" val="266595169"/>
                    </a:ext>
                  </a:extLst>
                </a:gridCol>
                <a:gridCol w="1544310">
                  <a:extLst>
                    <a:ext uri="{9D8B030D-6E8A-4147-A177-3AD203B41FA5}">
                      <a16:colId xmlns:a16="http://schemas.microsoft.com/office/drawing/2014/main" val="2355250991"/>
                    </a:ext>
                  </a:extLst>
                </a:gridCol>
                <a:gridCol w="1544310">
                  <a:extLst>
                    <a:ext uri="{9D8B030D-6E8A-4147-A177-3AD203B41FA5}">
                      <a16:colId xmlns:a16="http://schemas.microsoft.com/office/drawing/2014/main" val="4006825384"/>
                    </a:ext>
                  </a:extLst>
                </a:gridCol>
              </a:tblGrid>
              <a:tr h="9495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TRA</a:t>
                      </a:r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DRA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BRA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DRA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BRA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DRA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DRA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4012846"/>
                  </a:ext>
                </a:extLst>
              </a:tr>
              <a:tr h="9495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DRA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BRA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DRA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PRA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PRA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BRA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PRA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1084369"/>
                  </a:ext>
                </a:extLst>
              </a:tr>
              <a:tr h="9495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PRA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PRA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BRA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BRA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TRA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DRA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BRA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0917040"/>
                  </a:ext>
                </a:extLst>
              </a:tr>
              <a:tr h="9495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BRA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TRA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DRA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DRA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BRA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DRA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DRA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5166023"/>
                  </a:ext>
                </a:extLst>
              </a:tr>
            </a:tbl>
          </a:graphicData>
        </a:graphic>
      </p:graphicFrame>
      <p:sp>
        <p:nvSpPr>
          <p:cNvPr id="34" name="Elipse 33">
            <a:extLst>
              <a:ext uri="{FF2B5EF4-FFF2-40B4-BE49-F238E27FC236}">
                <a16:creationId xmlns:a16="http://schemas.microsoft.com/office/drawing/2014/main" id="{8A4C4FB8-AAEB-B14D-ABCD-5874472A2A92}"/>
              </a:ext>
            </a:extLst>
          </p:cNvPr>
          <p:cNvSpPr/>
          <p:nvPr/>
        </p:nvSpPr>
        <p:spPr>
          <a:xfrm>
            <a:off x="8660819" y="1166935"/>
            <a:ext cx="938374" cy="963746"/>
          </a:xfrm>
          <a:prstGeom prst="ellipse">
            <a:avLst/>
          </a:prstGeom>
          <a:ln w="5715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5" name="Rectángulo 34">
            <a:extLst>
              <a:ext uri="{FF2B5EF4-FFF2-40B4-BE49-F238E27FC236}">
                <a16:creationId xmlns:a16="http://schemas.microsoft.com/office/drawing/2014/main" id="{E7E3144D-2B0E-F446-BF50-BBB61DA35525}"/>
              </a:ext>
            </a:extLst>
          </p:cNvPr>
          <p:cNvSpPr/>
          <p:nvPr/>
        </p:nvSpPr>
        <p:spPr>
          <a:xfrm>
            <a:off x="2692411" y="1324393"/>
            <a:ext cx="155683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200" dirty="0">
                <a:latin typeface="KG Blank Space Solid" panose="02000000000000000000" pitchFamily="2" charset="77"/>
              </a:rPr>
              <a:t>verde</a:t>
            </a:r>
            <a:endParaRPr lang="es-ES" dirty="0"/>
          </a:p>
        </p:txBody>
      </p:sp>
      <p:sp>
        <p:nvSpPr>
          <p:cNvPr id="36" name="Rectángulo 35">
            <a:extLst>
              <a:ext uri="{FF2B5EF4-FFF2-40B4-BE49-F238E27FC236}">
                <a16:creationId xmlns:a16="http://schemas.microsoft.com/office/drawing/2014/main" id="{536B7D19-A82A-0140-A787-8B04D5CB8216}"/>
              </a:ext>
            </a:extLst>
          </p:cNvPr>
          <p:cNvSpPr/>
          <p:nvPr/>
        </p:nvSpPr>
        <p:spPr>
          <a:xfrm>
            <a:off x="5206265" y="1290191"/>
            <a:ext cx="10887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200" dirty="0">
                <a:latin typeface="KG Blank Space Solid" panose="02000000000000000000" pitchFamily="2" charset="77"/>
              </a:rPr>
              <a:t>rojo</a:t>
            </a:r>
            <a:endParaRPr lang="es-ES" dirty="0"/>
          </a:p>
        </p:txBody>
      </p:sp>
      <p:sp>
        <p:nvSpPr>
          <p:cNvPr id="37" name="Rectángulo 36">
            <a:extLst>
              <a:ext uri="{FF2B5EF4-FFF2-40B4-BE49-F238E27FC236}">
                <a16:creationId xmlns:a16="http://schemas.microsoft.com/office/drawing/2014/main" id="{3FF3D144-1C45-D64C-84A7-2041D6A56AF5}"/>
              </a:ext>
            </a:extLst>
          </p:cNvPr>
          <p:cNvSpPr/>
          <p:nvPr/>
        </p:nvSpPr>
        <p:spPr>
          <a:xfrm>
            <a:off x="7375853" y="1329997"/>
            <a:ext cx="118814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200" dirty="0">
                <a:latin typeface="KG Blank Space Solid" panose="02000000000000000000" pitchFamily="2" charset="77"/>
              </a:rPr>
              <a:t>azul </a:t>
            </a:r>
            <a:endParaRPr lang="es-ES" dirty="0"/>
          </a:p>
        </p:txBody>
      </p:sp>
      <p:sp>
        <p:nvSpPr>
          <p:cNvPr id="38" name="Rectángulo 37">
            <a:extLst>
              <a:ext uri="{FF2B5EF4-FFF2-40B4-BE49-F238E27FC236}">
                <a16:creationId xmlns:a16="http://schemas.microsoft.com/office/drawing/2014/main" id="{D89A0DB4-AC40-8640-85F0-0F0157FB1D29}"/>
              </a:ext>
            </a:extLst>
          </p:cNvPr>
          <p:cNvSpPr/>
          <p:nvPr/>
        </p:nvSpPr>
        <p:spPr>
          <a:xfrm>
            <a:off x="9612640" y="1310944"/>
            <a:ext cx="104067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200" dirty="0">
                <a:latin typeface="KG Blank Space Solid" panose="02000000000000000000" pitchFamily="2" charset="77"/>
              </a:rPr>
              <a:t>gris</a:t>
            </a:r>
            <a:endParaRPr lang="es-ES" dirty="0"/>
          </a:p>
        </p:txBody>
      </p:sp>
      <p:sp>
        <p:nvSpPr>
          <p:cNvPr id="39" name="Rectángulo 38">
            <a:extLst>
              <a:ext uri="{FF2B5EF4-FFF2-40B4-BE49-F238E27FC236}">
                <a16:creationId xmlns:a16="http://schemas.microsoft.com/office/drawing/2014/main" id="{7A4D222D-D3AE-5749-8D79-6D40CA8E5A12}"/>
              </a:ext>
            </a:extLst>
          </p:cNvPr>
          <p:cNvSpPr/>
          <p:nvPr/>
        </p:nvSpPr>
        <p:spPr>
          <a:xfrm>
            <a:off x="4231067" y="1236421"/>
            <a:ext cx="94769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4400" dirty="0">
                <a:latin typeface="Edelfontmed" pitchFamily="2" charset="0"/>
              </a:rPr>
              <a:t>BRA</a:t>
            </a:r>
            <a:endParaRPr lang="es-ES" sz="6000" dirty="0">
              <a:latin typeface="Edelfontmed" pitchFamily="2" charset="0"/>
            </a:endParaRPr>
          </a:p>
        </p:txBody>
      </p:sp>
      <p:sp>
        <p:nvSpPr>
          <p:cNvPr id="40" name="Elipse 39">
            <a:extLst>
              <a:ext uri="{FF2B5EF4-FFF2-40B4-BE49-F238E27FC236}">
                <a16:creationId xmlns:a16="http://schemas.microsoft.com/office/drawing/2014/main" id="{702CDBAB-2102-454F-9F2D-85588FD47EFC}"/>
              </a:ext>
            </a:extLst>
          </p:cNvPr>
          <p:cNvSpPr/>
          <p:nvPr/>
        </p:nvSpPr>
        <p:spPr>
          <a:xfrm>
            <a:off x="1797033" y="1134580"/>
            <a:ext cx="938374" cy="963746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1" name="Elipse 40">
            <a:extLst>
              <a:ext uri="{FF2B5EF4-FFF2-40B4-BE49-F238E27FC236}">
                <a16:creationId xmlns:a16="http://schemas.microsoft.com/office/drawing/2014/main" id="{95416B8C-B3AE-3F44-9739-B3BF83988761}"/>
              </a:ext>
            </a:extLst>
          </p:cNvPr>
          <p:cNvSpPr/>
          <p:nvPr/>
        </p:nvSpPr>
        <p:spPr>
          <a:xfrm>
            <a:off x="4212747" y="1130184"/>
            <a:ext cx="938374" cy="96374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2" name="Elipse 41">
            <a:extLst>
              <a:ext uri="{FF2B5EF4-FFF2-40B4-BE49-F238E27FC236}">
                <a16:creationId xmlns:a16="http://schemas.microsoft.com/office/drawing/2014/main" id="{F92F877B-67AB-2749-801B-AF96F4082F77}"/>
              </a:ext>
            </a:extLst>
          </p:cNvPr>
          <p:cNvSpPr/>
          <p:nvPr/>
        </p:nvSpPr>
        <p:spPr>
          <a:xfrm>
            <a:off x="6294753" y="1105618"/>
            <a:ext cx="938374" cy="963746"/>
          </a:xfrm>
          <a:prstGeom prst="ellipse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3" name="Rectángulo 42">
            <a:extLst>
              <a:ext uri="{FF2B5EF4-FFF2-40B4-BE49-F238E27FC236}">
                <a16:creationId xmlns:a16="http://schemas.microsoft.com/office/drawing/2014/main" id="{742C6D9C-AC3A-9844-89A3-41591D75B624}"/>
              </a:ext>
            </a:extLst>
          </p:cNvPr>
          <p:cNvSpPr/>
          <p:nvPr/>
        </p:nvSpPr>
        <p:spPr>
          <a:xfrm>
            <a:off x="1825826" y="1200429"/>
            <a:ext cx="93647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4400" dirty="0">
                <a:latin typeface="Edelfontmed" pitchFamily="2" charset="0"/>
              </a:rPr>
              <a:t>TRA</a:t>
            </a:r>
            <a:endParaRPr lang="es-ES" sz="6000" dirty="0">
              <a:latin typeface="Edelfontmed" pitchFamily="2" charset="0"/>
            </a:endParaRPr>
          </a:p>
        </p:txBody>
      </p:sp>
      <p:sp>
        <p:nvSpPr>
          <p:cNvPr id="44" name="Rectángulo 43">
            <a:extLst>
              <a:ext uri="{FF2B5EF4-FFF2-40B4-BE49-F238E27FC236}">
                <a16:creationId xmlns:a16="http://schemas.microsoft.com/office/drawing/2014/main" id="{1F794300-AD60-BA42-8324-BBAAB2FC3A65}"/>
              </a:ext>
            </a:extLst>
          </p:cNvPr>
          <p:cNvSpPr/>
          <p:nvPr/>
        </p:nvSpPr>
        <p:spPr>
          <a:xfrm>
            <a:off x="6376606" y="1193047"/>
            <a:ext cx="88838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4400" dirty="0">
                <a:latin typeface="Edelfontmed" pitchFamily="2" charset="0"/>
              </a:rPr>
              <a:t>PRA</a:t>
            </a:r>
            <a:endParaRPr lang="es-ES" sz="6000" dirty="0">
              <a:latin typeface="Edelfontmed" pitchFamily="2" charset="0"/>
            </a:endParaRPr>
          </a:p>
        </p:txBody>
      </p:sp>
      <p:sp>
        <p:nvSpPr>
          <p:cNvPr id="45" name="Rectángulo 44">
            <a:extLst>
              <a:ext uri="{FF2B5EF4-FFF2-40B4-BE49-F238E27FC236}">
                <a16:creationId xmlns:a16="http://schemas.microsoft.com/office/drawing/2014/main" id="{C7248C51-CB2F-7949-90B4-0C0128D9A4F1}"/>
              </a:ext>
            </a:extLst>
          </p:cNvPr>
          <p:cNvSpPr/>
          <p:nvPr/>
        </p:nvSpPr>
        <p:spPr>
          <a:xfrm>
            <a:off x="8687494" y="1263315"/>
            <a:ext cx="95410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4400" dirty="0">
                <a:latin typeface="Edelfontmed" pitchFamily="2" charset="0"/>
              </a:rPr>
              <a:t>DRA</a:t>
            </a:r>
            <a:endParaRPr lang="es-ES" sz="6000" dirty="0">
              <a:latin typeface="Edelfontme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09391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id="{49D40EFF-290C-724F-BCF1-A7737CC8418B}"/>
              </a:ext>
            </a:extLst>
          </p:cNvPr>
          <p:cNvSpPr txBox="1"/>
          <p:nvPr/>
        </p:nvSpPr>
        <p:spPr>
          <a:xfrm>
            <a:off x="389965" y="336177"/>
            <a:ext cx="117953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400" dirty="0">
                <a:latin typeface="KG Blank Space Solid" panose="02000000000000000000" pitchFamily="2" charset="77"/>
              </a:rPr>
              <a:t>BUSCA Y COLOREA TRABADAS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ECBA33B0-4F01-3F4D-B1E7-5455CF3EEBAA}"/>
              </a:ext>
            </a:extLst>
          </p:cNvPr>
          <p:cNvSpPr/>
          <p:nvPr/>
        </p:nvSpPr>
        <p:spPr>
          <a:xfrm>
            <a:off x="1840029" y="1401165"/>
            <a:ext cx="81208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800" dirty="0" err="1">
                <a:latin typeface="KG Blank Space Solid" panose="02000000000000000000" pitchFamily="2" charset="77"/>
              </a:rPr>
              <a:t>tra</a:t>
            </a:r>
            <a:endParaRPr lang="es-ES" sz="4800" dirty="0"/>
          </a:p>
        </p:txBody>
      </p:sp>
      <p:sp>
        <p:nvSpPr>
          <p:cNvPr id="16" name="Elipse 15">
            <a:extLst>
              <a:ext uri="{FF2B5EF4-FFF2-40B4-BE49-F238E27FC236}">
                <a16:creationId xmlns:a16="http://schemas.microsoft.com/office/drawing/2014/main" id="{CBE4D533-289F-D64F-B214-BD114D657812}"/>
              </a:ext>
            </a:extLst>
          </p:cNvPr>
          <p:cNvSpPr/>
          <p:nvPr/>
        </p:nvSpPr>
        <p:spPr>
          <a:xfrm>
            <a:off x="8647372" y="1166935"/>
            <a:ext cx="938374" cy="963746"/>
          </a:xfrm>
          <a:prstGeom prst="ellipse">
            <a:avLst/>
          </a:prstGeom>
          <a:ln w="5715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884B78BD-54C6-774B-B83B-63550676F3BB}"/>
              </a:ext>
            </a:extLst>
          </p:cNvPr>
          <p:cNvSpPr/>
          <p:nvPr/>
        </p:nvSpPr>
        <p:spPr>
          <a:xfrm>
            <a:off x="2692411" y="1324393"/>
            <a:ext cx="155683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200" dirty="0">
                <a:latin typeface="KG Blank Space Solid" panose="02000000000000000000" pitchFamily="2" charset="77"/>
              </a:rPr>
              <a:t>verde</a:t>
            </a:r>
            <a:endParaRPr lang="es-ES" dirty="0"/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E5CF9B38-A2DF-1942-8ED5-96AB000A88F1}"/>
              </a:ext>
            </a:extLst>
          </p:cNvPr>
          <p:cNvSpPr/>
          <p:nvPr/>
        </p:nvSpPr>
        <p:spPr>
          <a:xfrm>
            <a:off x="5206265" y="1290191"/>
            <a:ext cx="10887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200" dirty="0">
                <a:latin typeface="KG Blank Space Solid" panose="02000000000000000000" pitchFamily="2" charset="77"/>
              </a:rPr>
              <a:t>rojo</a:t>
            </a:r>
            <a:endParaRPr lang="es-ES" dirty="0"/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DDC9BAF4-D67A-7440-BBDB-26FADAC26E4E}"/>
              </a:ext>
            </a:extLst>
          </p:cNvPr>
          <p:cNvSpPr/>
          <p:nvPr/>
        </p:nvSpPr>
        <p:spPr>
          <a:xfrm>
            <a:off x="7375853" y="1329997"/>
            <a:ext cx="118814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200" dirty="0">
                <a:latin typeface="KG Blank Space Solid" panose="02000000000000000000" pitchFamily="2" charset="77"/>
              </a:rPr>
              <a:t>azul </a:t>
            </a:r>
            <a:endParaRPr lang="es-ES" dirty="0"/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F115D956-FF60-2D48-8102-9263D90D45D7}"/>
              </a:ext>
            </a:extLst>
          </p:cNvPr>
          <p:cNvSpPr/>
          <p:nvPr/>
        </p:nvSpPr>
        <p:spPr>
          <a:xfrm>
            <a:off x="9612640" y="1310944"/>
            <a:ext cx="104067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200" dirty="0">
                <a:latin typeface="KG Blank Space Solid" panose="02000000000000000000" pitchFamily="2" charset="77"/>
              </a:rPr>
              <a:t>gris</a:t>
            </a:r>
            <a:endParaRPr lang="es-ES" dirty="0"/>
          </a:p>
        </p:txBody>
      </p:sp>
      <p:graphicFrame>
        <p:nvGraphicFramePr>
          <p:cNvPr id="26" name="Tabla 25">
            <a:extLst>
              <a:ext uri="{FF2B5EF4-FFF2-40B4-BE49-F238E27FC236}">
                <a16:creationId xmlns:a16="http://schemas.microsoft.com/office/drawing/2014/main" id="{5C786E50-4585-F64E-AD3A-3137D41518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9003473"/>
              </p:ext>
            </p:extLst>
          </p:nvPr>
        </p:nvGraphicFramePr>
        <p:xfrm>
          <a:off x="619828" y="2468213"/>
          <a:ext cx="10810170" cy="3798116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544310">
                  <a:extLst>
                    <a:ext uri="{9D8B030D-6E8A-4147-A177-3AD203B41FA5}">
                      <a16:colId xmlns:a16="http://schemas.microsoft.com/office/drawing/2014/main" val="3197462116"/>
                    </a:ext>
                  </a:extLst>
                </a:gridCol>
                <a:gridCol w="1544310">
                  <a:extLst>
                    <a:ext uri="{9D8B030D-6E8A-4147-A177-3AD203B41FA5}">
                      <a16:colId xmlns:a16="http://schemas.microsoft.com/office/drawing/2014/main" val="2203528999"/>
                    </a:ext>
                  </a:extLst>
                </a:gridCol>
                <a:gridCol w="1544310">
                  <a:extLst>
                    <a:ext uri="{9D8B030D-6E8A-4147-A177-3AD203B41FA5}">
                      <a16:colId xmlns:a16="http://schemas.microsoft.com/office/drawing/2014/main" val="1411638170"/>
                    </a:ext>
                  </a:extLst>
                </a:gridCol>
                <a:gridCol w="1544310">
                  <a:extLst>
                    <a:ext uri="{9D8B030D-6E8A-4147-A177-3AD203B41FA5}">
                      <a16:colId xmlns:a16="http://schemas.microsoft.com/office/drawing/2014/main" val="3168613553"/>
                    </a:ext>
                  </a:extLst>
                </a:gridCol>
                <a:gridCol w="1544310">
                  <a:extLst>
                    <a:ext uri="{9D8B030D-6E8A-4147-A177-3AD203B41FA5}">
                      <a16:colId xmlns:a16="http://schemas.microsoft.com/office/drawing/2014/main" val="266595169"/>
                    </a:ext>
                  </a:extLst>
                </a:gridCol>
                <a:gridCol w="1544310">
                  <a:extLst>
                    <a:ext uri="{9D8B030D-6E8A-4147-A177-3AD203B41FA5}">
                      <a16:colId xmlns:a16="http://schemas.microsoft.com/office/drawing/2014/main" val="2355250991"/>
                    </a:ext>
                  </a:extLst>
                </a:gridCol>
                <a:gridCol w="1544310">
                  <a:extLst>
                    <a:ext uri="{9D8B030D-6E8A-4147-A177-3AD203B41FA5}">
                      <a16:colId xmlns:a16="http://schemas.microsoft.com/office/drawing/2014/main" val="4006825384"/>
                    </a:ext>
                  </a:extLst>
                </a:gridCol>
              </a:tblGrid>
              <a:tr h="9495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bra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bra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dra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pra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bra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dra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pra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4012846"/>
                  </a:ext>
                </a:extLst>
              </a:tr>
              <a:tr h="9495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pra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bra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dra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bra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pra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bra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bra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1084369"/>
                  </a:ext>
                </a:extLst>
              </a:tr>
              <a:tr h="9495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bra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pra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bra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dra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tra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dra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dra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0917040"/>
                  </a:ext>
                </a:extLst>
              </a:tr>
              <a:tr h="9495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pra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bra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dra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pra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bra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dra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pra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5166023"/>
                  </a:ext>
                </a:extLst>
              </a:tr>
            </a:tbl>
          </a:graphicData>
        </a:graphic>
      </p:graphicFrame>
      <p:sp>
        <p:nvSpPr>
          <p:cNvPr id="27" name="Rectángulo 26">
            <a:extLst>
              <a:ext uri="{FF2B5EF4-FFF2-40B4-BE49-F238E27FC236}">
                <a16:creationId xmlns:a16="http://schemas.microsoft.com/office/drawing/2014/main" id="{A5AA9699-B357-2D4F-A506-491F2CE41AF2}"/>
              </a:ext>
            </a:extLst>
          </p:cNvPr>
          <p:cNvSpPr/>
          <p:nvPr/>
        </p:nvSpPr>
        <p:spPr>
          <a:xfrm>
            <a:off x="4212747" y="1408631"/>
            <a:ext cx="879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800" dirty="0" err="1">
                <a:latin typeface="KG Blank Space Solid" panose="02000000000000000000" pitchFamily="2" charset="77"/>
              </a:rPr>
              <a:t>bra</a:t>
            </a:r>
            <a:endParaRPr lang="es-ES" sz="4800" dirty="0"/>
          </a:p>
        </p:txBody>
      </p:sp>
      <p:sp>
        <p:nvSpPr>
          <p:cNvPr id="28" name="Rectángulo 27">
            <a:extLst>
              <a:ext uri="{FF2B5EF4-FFF2-40B4-BE49-F238E27FC236}">
                <a16:creationId xmlns:a16="http://schemas.microsoft.com/office/drawing/2014/main" id="{8EC7A9DC-A828-DB4A-B573-C651F1D9DDDF}"/>
              </a:ext>
            </a:extLst>
          </p:cNvPr>
          <p:cNvSpPr/>
          <p:nvPr/>
        </p:nvSpPr>
        <p:spPr>
          <a:xfrm>
            <a:off x="6318012" y="1384853"/>
            <a:ext cx="879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800" dirty="0" err="1">
                <a:latin typeface="KG Blank Space Solid" panose="02000000000000000000" pitchFamily="2" charset="77"/>
              </a:rPr>
              <a:t>pra</a:t>
            </a:r>
            <a:endParaRPr lang="es-ES" sz="4800" dirty="0"/>
          </a:p>
        </p:txBody>
      </p:sp>
      <p:sp>
        <p:nvSpPr>
          <p:cNvPr id="29" name="Rectángulo 28">
            <a:extLst>
              <a:ext uri="{FF2B5EF4-FFF2-40B4-BE49-F238E27FC236}">
                <a16:creationId xmlns:a16="http://schemas.microsoft.com/office/drawing/2014/main" id="{53560DFB-47F2-5A45-B2FB-C5DB3C41CD95}"/>
              </a:ext>
            </a:extLst>
          </p:cNvPr>
          <p:cNvSpPr/>
          <p:nvPr/>
        </p:nvSpPr>
        <p:spPr>
          <a:xfrm>
            <a:off x="8660819" y="1419008"/>
            <a:ext cx="879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800" dirty="0" err="1">
                <a:latin typeface="KG Blank Space Solid" panose="02000000000000000000" pitchFamily="2" charset="77"/>
              </a:rPr>
              <a:t>dra</a:t>
            </a:r>
            <a:endParaRPr lang="es-ES" sz="4800" dirty="0"/>
          </a:p>
        </p:txBody>
      </p:sp>
      <p:sp>
        <p:nvSpPr>
          <p:cNvPr id="31" name="Elipse 30">
            <a:extLst>
              <a:ext uri="{FF2B5EF4-FFF2-40B4-BE49-F238E27FC236}">
                <a16:creationId xmlns:a16="http://schemas.microsoft.com/office/drawing/2014/main" id="{FA57C668-E521-2648-BC55-B94D3DAAA084}"/>
              </a:ext>
            </a:extLst>
          </p:cNvPr>
          <p:cNvSpPr/>
          <p:nvPr/>
        </p:nvSpPr>
        <p:spPr>
          <a:xfrm>
            <a:off x="1797033" y="1134580"/>
            <a:ext cx="938374" cy="963746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2" name="Elipse 31">
            <a:extLst>
              <a:ext uri="{FF2B5EF4-FFF2-40B4-BE49-F238E27FC236}">
                <a16:creationId xmlns:a16="http://schemas.microsoft.com/office/drawing/2014/main" id="{1893D163-D039-BF4C-9D08-5C59630BB638}"/>
              </a:ext>
            </a:extLst>
          </p:cNvPr>
          <p:cNvSpPr/>
          <p:nvPr/>
        </p:nvSpPr>
        <p:spPr>
          <a:xfrm>
            <a:off x="4212747" y="1130184"/>
            <a:ext cx="938374" cy="96374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3" name="Elipse 32">
            <a:extLst>
              <a:ext uri="{FF2B5EF4-FFF2-40B4-BE49-F238E27FC236}">
                <a16:creationId xmlns:a16="http://schemas.microsoft.com/office/drawing/2014/main" id="{3BB47922-5CED-A64B-AB5C-20EF78432B30}"/>
              </a:ext>
            </a:extLst>
          </p:cNvPr>
          <p:cNvSpPr/>
          <p:nvPr/>
        </p:nvSpPr>
        <p:spPr>
          <a:xfrm>
            <a:off x="6294753" y="1105618"/>
            <a:ext cx="938374" cy="963746"/>
          </a:xfrm>
          <a:prstGeom prst="ellipse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356128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id="{49D40EFF-290C-724F-BCF1-A7737CC8418B}"/>
              </a:ext>
            </a:extLst>
          </p:cNvPr>
          <p:cNvSpPr txBox="1"/>
          <p:nvPr/>
        </p:nvSpPr>
        <p:spPr>
          <a:xfrm>
            <a:off x="389965" y="336177"/>
            <a:ext cx="117953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400" dirty="0">
                <a:latin typeface="KG Blank Space Solid" panose="02000000000000000000" pitchFamily="2" charset="77"/>
              </a:rPr>
              <a:t>BUSCA Y COLOREA TRABADAS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ECBA33B0-4F01-3F4D-B1E7-5455CF3EEBAA}"/>
              </a:ext>
            </a:extLst>
          </p:cNvPr>
          <p:cNvSpPr/>
          <p:nvPr/>
        </p:nvSpPr>
        <p:spPr>
          <a:xfrm>
            <a:off x="1840029" y="1401165"/>
            <a:ext cx="81208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800" dirty="0" err="1">
                <a:latin typeface="KG Blank Space Solid" panose="02000000000000000000" pitchFamily="2" charset="77"/>
              </a:rPr>
              <a:t>tra</a:t>
            </a:r>
            <a:endParaRPr lang="es-ES" sz="4800" dirty="0"/>
          </a:p>
        </p:txBody>
      </p:sp>
      <p:sp>
        <p:nvSpPr>
          <p:cNvPr id="16" name="Elipse 15">
            <a:extLst>
              <a:ext uri="{FF2B5EF4-FFF2-40B4-BE49-F238E27FC236}">
                <a16:creationId xmlns:a16="http://schemas.microsoft.com/office/drawing/2014/main" id="{CBE4D533-289F-D64F-B214-BD114D657812}"/>
              </a:ext>
            </a:extLst>
          </p:cNvPr>
          <p:cNvSpPr/>
          <p:nvPr/>
        </p:nvSpPr>
        <p:spPr>
          <a:xfrm>
            <a:off x="8647372" y="1166935"/>
            <a:ext cx="938374" cy="963746"/>
          </a:xfrm>
          <a:prstGeom prst="ellipse">
            <a:avLst/>
          </a:prstGeom>
          <a:ln w="5715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884B78BD-54C6-774B-B83B-63550676F3BB}"/>
              </a:ext>
            </a:extLst>
          </p:cNvPr>
          <p:cNvSpPr/>
          <p:nvPr/>
        </p:nvSpPr>
        <p:spPr>
          <a:xfrm>
            <a:off x="2692411" y="1324393"/>
            <a:ext cx="155683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200" dirty="0">
                <a:latin typeface="KG Blank Space Solid" panose="02000000000000000000" pitchFamily="2" charset="77"/>
              </a:rPr>
              <a:t>verde</a:t>
            </a:r>
            <a:endParaRPr lang="es-ES" dirty="0"/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E5CF9B38-A2DF-1942-8ED5-96AB000A88F1}"/>
              </a:ext>
            </a:extLst>
          </p:cNvPr>
          <p:cNvSpPr/>
          <p:nvPr/>
        </p:nvSpPr>
        <p:spPr>
          <a:xfrm>
            <a:off x="5206265" y="1290191"/>
            <a:ext cx="10887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200" dirty="0">
                <a:latin typeface="KG Blank Space Solid" panose="02000000000000000000" pitchFamily="2" charset="77"/>
              </a:rPr>
              <a:t>rojo</a:t>
            </a:r>
            <a:endParaRPr lang="es-ES" dirty="0"/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DDC9BAF4-D67A-7440-BBDB-26FADAC26E4E}"/>
              </a:ext>
            </a:extLst>
          </p:cNvPr>
          <p:cNvSpPr/>
          <p:nvPr/>
        </p:nvSpPr>
        <p:spPr>
          <a:xfrm>
            <a:off x="7375853" y="1329997"/>
            <a:ext cx="118814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200" dirty="0">
                <a:latin typeface="KG Blank Space Solid" panose="02000000000000000000" pitchFamily="2" charset="77"/>
              </a:rPr>
              <a:t>azul </a:t>
            </a:r>
            <a:endParaRPr lang="es-ES" dirty="0"/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F115D956-FF60-2D48-8102-9263D90D45D7}"/>
              </a:ext>
            </a:extLst>
          </p:cNvPr>
          <p:cNvSpPr/>
          <p:nvPr/>
        </p:nvSpPr>
        <p:spPr>
          <a:xfrm>
            <a:off x="9612640" y="1310944"/>
            <a:ext cx="104067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200" dirty="0">
                <a:latin typeface="KG Blank Space Solid" panose="02000000000000000000" pitchFamily="2" charset="77"/>
              </a:rPr>
              <a:t>gris</a:t>
            </a:r>
            <a:endParaRPr lang="es-ES" dirty="0"/>
          </a:p>
        </p:txBody>
      </p:sp>
      <p:graphicFrame>
        <p:nvGraphicFramePr>
          <p:cNvPr id="26" name="Tabla 25">
            <a:extLst>
              <a:ext uri="{FF2B5EF4-FFF2-40B4-BE49-F238E27FC236}">
                <a16:creationId xmlns:a16="http://schemas.microsoft.com/office/drawing/2014/main" id="{5C786E50-4585-F64E-AD3A-3137D41518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9650896"/>
              </p:ext>
            </p:extLst>
          </p:nvPr>
        </p:nvGraphicFramePr>
        <p:xfrm>
          <a:off x="619828" y="2468213"/>
          <a:ext cx="10810170" cy="3798116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544310">
                  <a:extLst>
                    <a:ext uri="{9D8B030D-6E8A-4147-A177-3AD203B41FA5}">
                      <a16:colId xmlns:a16="http://schemas.microsoft.com/office/drawing/2014/main" val="3197462116"/>
                    </a:ext>
                  </a:extLst>
                </a:gridCol>
                <a:gridCol w="1544310">
                  <a:extLst>
                    <a:ext uri="{9D8B030D-6E8A-4147-A177-3AD203B41FA5}">
                      <a16:colId xmlns:a16="http://schemas.microsoft.com/office/drawing/2014/main" val="2203528999"/>
                    </a:ext>
                  </a:extLst>
                </a:gridCol>
                <a:gridCol w="1544310">
                  <a:extLst>
                    <a:ext uri="{9D8B030D-6E8A-4147-A177-3AD203B41FA5}">
                      <a16:colId xmlns:a16="http://schemas.microsoft.com/office/drawing/2014/main" val="1411638170"/>
                    </a:ext>
                  </a:extLst>
                </a:gridCol>
                <a:gridCol w="1544310">
                  <a:extLst>
                    <a:ext uri="{9D8B030D-6E8A-4147-A177-3AD203B41FA5}">
                      <a16:colId xmlns:a16="http://schemas.microsoft.com/office/drawing/2014/main" val="3168613553"/>
                    </a:ext>
                  </a:extLst>
                </a:gridCol>
                <a:gridCol w="1544310">
                  <a:extLst>
                    <a:ext uri="{9D8B030D-6E8A-4147-A177-3AD203B41FA5}">
                      <a16:colId xmlns:a16="http://schemas.microsoft.com/office/drawing/2014/main" val="266595169"/>
                    </a:ext>
                  </a:extLst>
                </a:gridCol>
                <a:gridCol w="1544310">
                  <a:extLst>
                    <a:ext uri="{9D8B030D-6E8A-4147-A177-3AD203B41FA5}">
                      <a16:colId xmlns:a16="http://schemas.microsoft.com/office/drawing/2014/main" val="2355250991"/>
                    </a:ext>
                  </a:extLst>
                </a:gridCol>
                <a:gridCol w="1544310">
                  <a:extLst>
                    <a:ext uri="{9D8B030D-6E8A-4147-A177-3AD203B41FA5}">
                      <a16:colId xmlns:a16="http://schemas.microsoft.com/office/drawing/2014/main" val="4006825384"/>
                    </a:ext>
                  </a:extLst>
                </a:gridCol>
              </a:tblGrid>
              <a:tr h="9495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pra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bra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dra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pra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bra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dra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pra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4012846"/>
                  </a:ext>
                </a:extLst>
              </a:tr>
              <a:tr h="9495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dra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bra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dra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tra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pra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bra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bra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1084369"/>
                  </a:ext>
                </a:extLst>
              </a:tr>
              <a:tr h="9495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tra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pra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bra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dra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pra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dra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dra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0917040"/>
                  </a:ext>
                </a:extLst>
              </a:tr>
              <a:tr h="9495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pra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bra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dra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pra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bra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dra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pra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5166023"/>
                  </a:ext>
                </a:extLst>
              </a:tr>
            </a:tbl>
          </a:graphicData>
        </a:graphic>
      </p:graphicFrame>
      <p:sp>
        <p:nvSpPr>
          <p:cNvPr id="27" name="Rectángulo 26">
            <a:extLst>
              <a:ext uri="{FF2B5EF4-FFF2-40B4-BE49-F238E27FC236}">
                <a16:creationId xmlns:a16="http://schemas.microsoft.com/office/drawing/2014/main" id="{A5AA9699-B357-2D4F-A506-491F2CE41AF2}"/>
              </a:ext>
            </a:extLst>
          </p:cNvPr>
          <p:cNvSpPr/>
          <p:nvPr/>
        </p:nvSpPr>
        <p:spPr>
          <a:xfrm>
            <a:off x="4212747" y="1408631"/>
            <a:ext cx="879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800" dirty="0" err="1">
                <a:latin typeface="KG Blank Space Solid" panose="02000000000000000000" pitchFamily="2" charset="77"/>
              </a:rPr>
              <a:t>bra</a:t>
            </a:r>
            <a:endParaRPr lang="es-ES" sz="4800" dirty="0"/>
          </a:p>
        </p:txBody>
      </p:sp>
      <p:sp>
        <p:nvSpPr>
          <p:cNvPr id="28" name="Rectángulo 27">
            <a:extLst>
              <a:ext uri="{FF2B5EF4-FFF2-40B4-BE49-F238E27FC236}">
                <a16:creationId xmlns:a16="http://schemas.microsoft.com/office/drawing/2014/main" id="{8EC7A9DC-A828-DB4A-B573-C651F1D9DDDF}"/>
              </a:ext>
            </a:extLst>
          </p:cNvPr>
          <p:cNvSpPr/>
          <p:nvPr/>
        </p:nvSpPr>
        <p:spPr>
          <a:xfrm>
            <a:off x="6318012" y="1384853"/>
            <a:ext cx="879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800" dirty="0" err="1">
                <a:latin typeface="KG Blank Space Solid" panose="02000000000000000000" pitchFamily="2" charset="77"/>
              </a:rPr>
              <a:t>pra</a:t>
            </a:r>
            <a:endParaRPr lang="es-ES" sz="4800" dirty="0"/>
          </a:p>
        </p:txBody>
      </p:sp>
      <p:sp>
        <p:nvSpPr>
          <p:cNvPr id="29" name="Rectángulo 28">
            <a:extLst>
              <a:ext uri="{FF2B5EF4-FFF2-40B4-BE49-F238E27FC236}">
                <a16:creationId xmlns:a16="http://schemas.microsoft.com/office/drawing/2014/main" id="{53560DFB-47F2-5A45-B2FB-C5DB3C41CD95}"/>
              </a:ext>
            </a:extLst>
          </p:cNvPr>
          <p:cNvSpPr/>
          <p:nvPr/>
        </p:nvSpPr>
        <p:spPr>
          <a:xfrm>
            <a:off x="8660819" y="1419008"/>
            <a:ext cx="879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800" dirty="0" err="1">
                <a:latin typeface="KG Blank Space Solid" panose="02000000000000000000" pitchFamily="2" charset="77"/>
              </a:rPr>
              <a:t>dra</a:t>
            </a:r>
            <a:endParaRPr lang="es-ES" sz="4800" dirty="0"/>
          </a:p>
        </p:txBody>
      </p:sp>
      <p:sp>
        <p:nvSpPr>
          <p:cNvPr id="31" name="Elipse 30">
            <a:extLst>
              <a:ext uri="{FF2B5EF4-FFF2-40B4-BE49-F238E27FC236}">
                <a16:creationId xmlns:a16="http://schemas.microsoft.com/office/drawing/2014/main" id="{FA57C668-E521-2648-BC55-B94D3DAAA084}"/>
              </a:ext>
            </a:extLst>
          </p:cNvPr>
          <p:cNvSpPr/>
          <p:nvPr/>
        </p:nvSpPr>
        <p:spPr>
          <a:xfrm>
            <a:off x="1797033" y="1134580"/>
            <a:ext cx="938374" cy="963746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2" name="Elipse 31">
            <a:extLst>
              <a:ext uri="{FF2B5EF4-FFF2-40B4-BE49-F238E27FC236}">
                <a16:creationId xmlns:a16="http://schemas.microsoft.com/office/drawing/2014/main" id="{1893D163-D039-BF4C-9D08-5C59630BB638}"/>
              </a:ext>
            </a:extLst>
          </p:cNvPr>
          <p:cNvSpPr/>
          <p:nvPr/>
        </p:nvSpPr>
        <p:spPr>
          <a:xfrm>
            <a:off x="4212747" y="1130184"/>
            <a:ext cx="938374" cy="96374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3" name="Elipse 32">
            <a:extLst>
              <a:ext uri="{FF2B5EF4-FFF2-40B4-BE49-F238E27FC236}">
                <a16:creationId xmlns:a16="http://schemas.microsoft.com/office/drawing/2014/main" id="{3BB47922-5CED-A64B-AB5C-20EF78432B30}"/>
              </a:ext>
            </a:extLst>
          </p:cNvPr>
          <p:cNvSpPr/>
          <p:nvPr/>
        </p:nvSpPr>
        <p:spPr>
          <a:xfrm>
            <a:off x="6294753" y="1105618"/>
            <a:ext cx="938374" cy="963746"/>
          </a:xfrm>
          <a:prstGeom prst="ellipse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807232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id="{49D40EFF-290C-724F-BCF1-A7737CC8418B}"/>
              </a:ext>
            </a:extLst>
          </p:cNvPr>
          <p:cNvSpPr txBox="1"/>
          <p:nvPr/>
        </p:nvSpPr>
        <p:spPr>
          <a:xfrm>
            <a:off x="389965" y="336177"/>
            <a:ext cx="117953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400" dirty="0">
                <a:latin typeface="KG Blank Space Solid" panose="02000000000000000000" pitchFamily="2" charset="77"/>
              </a:rPr>
              <a:t>BUSCA Y COLOREA TRABADAS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ECBA33B0-4F01-3F4D-B1E7-5455CF3EEBAA}"/>
              </a:ext>
            </a:extLst>
          </p:cNvPr>
          <p:cNvSpPr/>
          <p:nvPr/>
        </p:nvSpPr>
        <p:spPr>
          <a:xfrm>
            <a:off x="1840029" y="1401165"/>
            <a:ext cx="81208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800" dirty="0" err="1">
                <a:latin typeface="KG Blank Space Solid" panose="02000000000000000000" pitchFamily="2" charset="77"/>
              </a:rPr>
              <a:t>tra</a:t>
            </a:r>
            <a:endParaRPr lang="es-ES" sz="4800" dirty="0"/>
          </a:p>
        </p:txBody>
      </p:sp>
      <p:sp>
        <p:nvSpPr>
          <p:cNvPr id="16" name="Elipse 15">
            <a:extLst>
              <a:ext uri="{FF2B5EF4-FFF2-40B4-BE49-F238E27FC236}">
                <a16:creationId xmlns:a16="http://schemas.microsoft.com/office/drawing/2014/main" id="{CBE4D533-289F-D64F-B214-BD114D657812}"/>
              </a:ext>
            </a:extLst>
          </p:cNvPr>
          <p:cNvSpPr/>
          <p:nvPr/>
        </p:nvSpPr>
        <p:spPr>
          <a:xfrm>
            <a:off x="8647372" y="1166935"/>
            <a:ext cx="938374" cy="963746"/>
          </a:xfrm>
          <a:prstGeom prst="ellipse">
            <a:avLst/>
          </a:prstGeom>
          <a:ln w="5715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884B78BD-54C6-774B-B83B-63550676F3BB}"/>
              </a:ext>
            </a:extLst>
          </p:cNvPr>
          <p:cNvSpPr/>
          <p:nvPr/>
        </p:nvSpPr>
        <p:spPr>
          <a:xfrm>
            <a:off x="2692411" y="1324393"/>
            <a:ext cx="155683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200" dirty="0">
                <a:latin typeface="KG Blank Space Solid" panose="02000000000000000000" pitchFamily="2" charset="77"/>
              </a:rPr>
              <a:t>verde</a:t>
            </a:r>
            <a:endParaRPr lang="es-ES" dirty="0"/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E5CF9B38-A2DF-1942-8ED5-96AB000A88F1}"/>
              </a:ext>
            </a:extLst>
          </p:cNvPr>
          <p:cNvSpPr/>
          <p:nvPr/>
        </p:nvSpPr>
        <p:spPr>
          <a:xfrm>
            <a:off x="5206265" y="1290191"/>
            <a:ext cx="10887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200" dirty="0">
                <a:latin typeface="KG Blank Space Solid" panose="02000000000000000000" pitchFamily="2" charset="77"/>
              </a:rPr>
              <a:t>rojo</a:t>
            </a:r>
            <a:endParaRPr lang="es-ES" dirty="0"/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DDC9BAF4-D67A-7440-BBDB-26FADAC26E4E}"/>
              </a:ext>
            </a:extLst>
          </p:cNvPr>
          <p:cNvSpPr/>
          <p:nvPr/>
        </p:nvSpPr>
        <p:spPr>
          <a:xfrm>
            <a:off x="7375853" y="1329997"/>
            <a:ext cx="118814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200" dirty="0">
                <a:latin typeface="KG Blank Space Solid" panose="02000000000000000000" pitchFamily="2" charset="77"/>
              </a:rPr>
              <a:t>azul </a:t>
            </a:r>
            <a:endParaRPr lang="es-ES" dirty="0"/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F115D956-FF60-2D48-8102-9263D90D45D7}"/>
              </a:ext>
            </a:extLst>
          </p:cNvPr>
          <p:cNvSpPr/>
          <p:nvPr/>
        </p:nvSpPr>
        <p:spPr>
          <a:xfrm>
            <a:off x="9612640" y="1310944"/>
            <a:ext cx="104067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200" dirty="0">
                <a:latin typeface="KG Blank Space Solid" panose="02000000000000000000" pitchFamily="2" charset="77"/>
              </a:rPr>
              <a:t>gris</a:t>
            </a:r>
            <a:endParaRPr lang="es-ES" dirty="0"/>
          </a:p>
        </p:txBody>
      </p:sp>
      <p:graphicFrame>
        <p:nvGraphicFramePr>
          <p:cNvPr id="26" name="Tabla 25">
            <a:extLst>
              <a:ext uri="{FF2B5EF4-FFF2-40B4-BE49-F238E27FC236}">
                <a16:creationId xmlns:a16="http://schemas.microsoft.com/office/drawing/2014/main" id="{5C786E50-4585-F64E-AD3A-3137D41518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3059452"/>
              </p:ext>
            </p:extLst>
          </p:nvPr>
        </p:nvGraphicFramePr>
        <p:xfrm>
          <a:off x="619828" y="2468213"/>
          <a:ext cx="10810170" cy="3798116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544310">
                  <a:extLst>
                    <a:ext uri="{9D8B030D-6E8A-4147-A177-3AD203B41FA5}">
                      <a16:colId xmlns:a16="http://schemas.microsoft.com/office/drawing/2014/main" val="3197462116"/>
                    </a:ext>
                  </a:extLst>
                </a:gridCol>
                <a:gridCol w="1544310">
                  <a:extLst>
                    <a:ext uri="{9D8B030D-6E8A-4147-A177-3AD203B41FA5}">
                      <a16:colId xmlns:a16="http://schemas.microsoft.com/office/drawing/2014/main" val="2203528999"/>
                    </a:ext>
                  </a:extLst>
                </a:gridCol>
                <a:gridCol w="1544310">
                  <a:extLst>
                    <a:ext uri="{9D8B030D-6E8A-4147-A177-3AD203B41FA5}">
                      <a16:colId xmlns:a16="http://schemas.microsoft.com/office/drawing/2014/main" val="1411638170"/>
                    </a:ext>
                  </a:extLst>
                </a:gridCol>
                <a:gridCol w="1544310">
                  <a:extLst>
                    <a:ext uri="{9D8B030D-6E8A-4147-A177-3AD203B41FA5}">
                      <a16:colId xmlns:a16="http://schemas.microsoft.com/office/drawing/2014/main" val="3168613553"/>
                    </a:ext>
                  </a:extLst>
                </a:gridCol>
                <a:gridCol w="1544310">
                  <a:extLst>
                    <a:ext uri="{9D8B030D-6E8A-4147-A177-3AD203B41FA5}">
                      <a16:colId xmlns:a16="http://schemas.microsoft.com/office/drawing/2014/main" val="266595169"/>
                    </a:ext>
                  </a:extLst>
                </a:gridCol>
                <a:gridCol w="1544310">
                  <a:extLst>
                    <a:ext uri="{9D8B030D-6E8A-4147-A177-3AD203B41FA5}">
                      <a16:colId xmlns:a16="http://schemas.microsoft.com/office/drawing/2014/main" val="2355250991"/>
                    </a:ext>
                  </a:extLst>
                </a:gridCol>
                <a:gridCol w="1544310">
                  <a:extLst>
                    <a:ext uri="{9D8B030D-6E8A-4147-A177-3AD203B41FA5}">
                      <a16:colId xmlns:a16="http://schemas.microsoft.com/office/drawing/2014/main" val="4006825384"/>
                    </a:ext>
                  </a:extLst>
                </a:gridCol>
              </a:tblGrid>
              <a:tr h="9495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dra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bra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dra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pra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bra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dra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pra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4012846"/>
                  </a:ext>
                </a:extLst>
              </a:tr>
              <a:tr h="9495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pra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bra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dra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pra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pra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bra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bra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1084369"/>
                  </a:ext>
                </a:extLst>
              </a:tr>
              <a:tr h="9495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tra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pra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bra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bra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tra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dra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dra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0917040"/>
                  </a:ext>
                </a:extLst>
              </a:tr>
              <a:tr h="9495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dra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pra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dra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dra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dra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dra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pra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5166023"/>
                  </a:ext>
                </a:extLst>
              </a:tr>
            </a:tbl>
          </a:graphicData>
        </a:graphic>
      </p:graphicFrame>
      <p:sp>
        <p:nvSpPr>
          <p:cNvPr id="27" name="Rectángulo 26">
            <a:extLst>
              <a:ext uri="{FF2B5EF4-FFF2-40B4-BE49-F238E27FC236}">
                <a16:creationId xmlns:a16="http://schemas.microsoft.com/office/drawing/2014/main" id="{A5AA9699-B357-2D4F-A506-491F2CE41AF2}"/>
              </a:ext>
            </a:extLst>
          </p:cNvPr>
          <p:cNvSpPr/>
          <p:nvPr/>
        </p:nvSpPr>
        <p:spPr>
          <a:xfrm>
            <a:off x="4212747" y="1408631"/>
            <a:ext cx="879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800" dirty="0" err="1">
                <a:latin typeface="KG Blank Space Solid" panose="02000000000000000000" pitchFamily="2" charset="77"/>
              </a:rPr>
              <a:t>bra</a:t>
            </a:r>
            <a:endParaRPr lang="es-ES" sz="4800" dirty="0"/>
          </a:p>
        </p:txBody>
      </p:sp>
      <p:sp>
        <p:nvSpPr>
          <p:cNvPr id="28" name="Rectángulo 27">
            <a:extLst>
              <a:ext uri="{FF2B5EF4-FFF2-40B4-BE49-F238E27FC236}">
                <a16:creationId xmlns:a16="http://schemas.microsoft.com/office/drawing/2014/main" id="{8EC7A9DC-A828-DB4A-B573-C651F1D9DDDF}"/>
              </a:ext>
            </a:extLst>
          </p:cNvPr>
          <p:cNvSpPr/>
          <p:nvPr/>
        </p:nvSpPr>
        <p:spPr>
          <a:xfrm>
            <a:off x="6318012" y="1384853"/>
            <a:ext cx="879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800" dirty="0" err="1">
                <a:latin typeface="KG Blank Space Solid" panose="02000000000000000000" pitchFamily="2" charset="77"/>
              </a:rPr>
              <a:t>pra</a:t>
            </a:r>
            <a:endParaRPr lang="es-ES" sz="4800" dirty="0"/>
          </a:p>
        </p:txBody>
      </p:sp>
      <p:sp>
        <p:nvSpPr>
          <p:cNvPr id="29" name="Rectángulo 28">
            <a:extLst>
              <a:ext uri="{FF2B5EF4-FFF2-40B4-BE49-F238E27FC236}">
                <a16:creationId xmlns:a16="http://schemas.microsoft.com/office/drawing/2014/main" id="{53560DFB-47F2-5A45-B2FB-C5DB3C41CD95}"/>
              </a:ext>
            </a:extLst>
          </p:cNvPr>
          <p:cNvSpPr/>
          <p:nvPr/>
        </p:nvSpPr>
        <p:spPr>
          <a:xfrm>
            <a:off x="8660819" y="1419008"/>
            <a:ext cx="879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800" dirty="0" err="1">
                <a:latin typeface="KG Blank Space Solid" panose="02000000000000000000" pitchFamily="2" charset="77"/>
              </a:rPr>
              <a:t>dra</a:t>
            </a:r>
            <a:endParaRPr lang="es-ES" sz="4800" dirty="0"/>
          </a:p>
        </p:txBody>
      </p:sp>
      <p:sp>
        <p:nvSpPr>
          <p:cNvPr id="31" name="Elipse 30">
            <a:extLst>
              <a:ext uri="{FF2B5EF4-FFF2-40B4-BE49-F238E27FC236}">
                <a16:creationId xmlns:a16="http://schemas.microsoft.com/office/drawing/2014/main" id="{FA57C668-E521-2648-BC55-B94D3DAAA084}"/>
              </a:ext>
            </a:extLst>
          </p:cNvPr>
          <p:cNvSpPr/>
          <p:nvPr/>
        </p:nvSpPr>
        <p:spPr>
          <a:xfrm>
            <a:off x="1797033" y="1134580"/>
            <a:ext cx="938374" cy="963746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2" name="Elipse 31">
            <a:extLst>
              <a:ext uri="{FF2B5EF4-FFF2-40B4-BE49-F238E27FC236}">
                <a16:creationId xmlns:a16="http://schemas.microsoft.com/office/drawing/2014/main" id="{1893D163-D039-BF4C-9D08-5C59630BB638}"/>
              </a:ext>
            </a:extLst>
          </p:cNvPr>
          <p:cNvSpPr/>
          <p:nvPr/>
        </p:nvSpPr>
        <p:spPr>
          <a:xfrm>
            <a:off x="4212747" y="1130184"/>
            <a:ext cx="938374" cy="96374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3" name="Elipse 32">
            <a:extLst>
              <a:ext uri="{FF2B5EF4-FFF2-40B4-BE49-F238E27FC236}">
                <a16:creationId xmlns:a16="http://schemas.microsoft.com/office/drawing/2014/main" id="{3BB47922-5CED-A64B-AB5C-20EF78432B30}"/>
              </a:ext>
            </a:extLst>
          </p:cNvPr>
          <p:cNvSpPr/>
          <p:nvPr/>
        </p:nvSpPr>
        <p:spPr>
          <a:xfrm>
            <a:off x="6294753" y="1105618"/>
            <a:ext cx="938374" cy="963746"/>
          </a:xfrm>
          <a:prstGeom prst="ellipse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778400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id="{49D40EFF-290C-724F-BCF1-A7737CC8418B}"/>
              </a:ext>
            </a:extLst>
          </p:cNvPr>
          <p:cNvSpPr txBox="1"/>
          <p:nvPr/>
        </p:nvSpPr>
        <p:spPr>
          <a:xfrm>
            <a:off x="389965" y="336177"/>
            <a:ext cx="117953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400" dirty="0">
                <a:latin typeface="KG Blank Space Solid" panose="02000000000000000000" pitchFamily="2" charset="77"/>
              </a:rPr>
              <a:t>BUSCA Y COLOREA TRABADAS</a:t>
            </a:r>
          </a:p>
        </p:txBody>
      </p:sp>
      <p:graphicFrame>
        <p:nvGraphicFramePr>
          <p:cNvPr id="26" name="Tabla 25">
            <a:extLst>
              <a:ext uri="{FF2B5EF4-FFF2-40B4-BE49-F238E27FC236}">
                <a16:creationId xmlns:a16="http://schemas.microsoft.com/office/drawing/2014/main" id="{5C786E50-4585-F64E-AD3A-3137D41518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702605"/>
              </p:ext>
            </p:extLst>
          </p:nvPr>
        </p:nvGraphicFramePr>
        <p:xfrm>
          <a:off x="619828" y="2468213"/>
          <a:ext cx="10810170" cy="3798116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544310">
                  <a:extLst>
                    <a:ext uri="{9D8B030D-6E8A-4147-A177-3AD203B41FA5}">
                      <a16:colId xmlns:a16="http://schemas.microsoft.com/office/drawing/2014/main" val="3197462116"/>
                    </a:ext>
                  </a:extLst>
                </a:gridCol>
                <a:gridCol w="1544310">
                  <a:extLst>
                    <a:ext uri="{9D8B030D-6E8A-4147-A177-3AD203B41FA5}">
                      <a16:colId xmlns:a16="http://schemas.microsoft.com/office/drawing/2014/main" val="2203528999"/>
                    </a:ext>
                  </a:extLst>
                </a:gridCol>
                <a:gridCol w="1544310">
                  <a:extLst>
                    <a:ext uri="{9D8B030D-6E8A-4147-A177-3AD203B41FA5}">
                      <a16:colId xmlns:a16="http://schemas.microsoft.com/office/drawing/2014/main" val="1411638170"/>
                    </a:ext>
                  </a:extLst>
                </a:gridCol>
                <a:gridCol w="1544310">
                  <a:extLst>
                    <a:ext uri="{9D8B030D-6E8A-4147-A177-3AD203B41FA5}">
                      <a16:colId xmlns:a16="http://schemas.microsoft.com/office/drawing/2014/main" val="3168613553"/>
                    </a:ext>
                  </a:extLst>
                </a:gridCol>
                <a:gridCol w="1544310">
                  <a:extLst>
                    <a:ext uri="{9D8B030D-6E8A-4147-A177-3AD203B41FA5}">
                      <a16:colId xmlns:a16="http://schemas.microsoft.com/office/drawing/2014/main" val="266595169"/>
                    </a:ext>
                  </a:extLst>
                </a:gridCol>
                <a:gridCol w="1544310">
                  <a:extLst>
                    <a:ext uri="{9D8B030D-6E8A-4147-A177-3AD203B41FA5}">
                      <a16:colId xmlns:a16="http://schemas.microsoft.com/office/drawing/2014/main" val="2355250991"/>
                    </a:ext>
                  </a:extLst>
                </a:gridCol>
                <a:gridCol w="1544310">
                  <a:extLst>
                    <a:ext uri="{9D8B030D-6E8A-4147-A177-3AD203B41FA5}">
                      <a16:colId xmlns:a16="http://schemas.microsoft.com/office/drawing/2014/main" val="4006825384"/>
                    </a:ext>
                  </a:extLst>
                </a:gridCol>
              </a:tblGrid>
              <a:tr h="9495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BRA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BRA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DRA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PRA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BRA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DRA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PRA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4012846"/>
                  </a:ext>
                </a:extLst>
              </a:tr>
              <a:tr h="9495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PRA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BRA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DRA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BRA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PRA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BRA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BRA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1084369"/>
                  </a:ext>
                </a:extLst>
              </a:tr>
              <a:tr h="9495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BRA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PRA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BRA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DRA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TRA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DRA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DRA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0917040"/>
                  </a:ext>
                </a:extLst>
              </a:tr>
              <a:tr h="9495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PRA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BRA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DRA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PRA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BRA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DRA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PRA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5166023"/>
                  </a:ext>
                </a:extLst>
              </a:tr>
            </a:tbl>
          </a:graphicData>
        </a:graphic>
      </p:graphicFrame>
      <p:sp>
        <p:nvSpPr>
          <p:cNvPr id="17" name="Elipse 16">
            <a:extLst>
              <a:ext uri="{FF2B5EF4-FFF2-40B4-BE49-F238E27FC236}">
                <a16:creationId xmlns:a16="http://schemas.microsoft.com/office/drawing/2014/main" id="{09913A74-EB15-324A-B412-8FBB860B561B}"/>
              </a:ext>
            </a:extLst>
          </p:cNvPr>
          <p:cNvSpPr/>
          <p:nvPr/>
        </p:nvSpPr>
        <p:spPr>
          <a:xfrm>
            <a:off x="8660819" y="1166935"/>
            <a:ext cx="938374" cy="963746"/>
          </a:xfrm>
          <a:prstGeom prst="ellipse">
            <a:avLst/>
          </a:prstGeom>
          <a:ln w="5715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CB537510-293C-214E-94EC-F5BCE3504058}"/>
              </a:ext>
            </a:extLst>
          </p:cNvPr>
          <p:cNvSpPr/>
          <p:nvPr/>
        </p:nvSpPr>
        <p:spPr>
          <a:xfrm>
            <a:off x="2692411" y="1324393"/>
            <a:ext cx="155683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200" dirty="0">
                <a:latin typeface="KG Blank Space Solid" panose="02000000000000000000" pitchFamily="2" charset="77"/>
              </a:rPr>
              <a:t>verde</a:t>
            </a:r>
            <a:endParaRPr lang="es-ES" dirty="0"/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C34B76BF-2C7A-FC48-9631-C667EF13343C}"/>
              </a:ext>
            </a:extLst>
          </p:cNvPr>
          <p:cNvSpPr/>
          <p:nvPr/>
        </p:nvSpPr>
        <p:spPr>
          <a:xfrm>
            <a:off x="5206265" y="1290191"/>
            <a:ext cx="10887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200" dirty="0">
                <a:latin typeface="KG Blank Space Solid" panose="02000000000000000000" pitchFamily="2" charset="77"/>
              </a:rPr>
              <a:t>rojo</a:t>
            </a:r>
            <a:endParaRPr lang="es-ES" dirty="0"/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56220D06-DB00-6345-A60A-BDBF852EF398}"/>
              </a:ext>
            </a:extLst>
          </p:cNvPr>
          <p:cNvSpPr/>
          <p:nvPr/>
        </p:nvSpPr>
        <p:spPr>
          <a:xfrm>
            <a:off x="7375853" y="1329997"/>
            <a:ext cx="118814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200" dirty="0">
                <a:latin typeface="KG Blank Space Solid" panose="02000000000000000000" pitchFamily="2" charset="77"/>
              </a:rPr>
              <a:t>azul </a:t>
            </a:r>
            <a:endParaRPr lang="es-ES" dirty="0"/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6EF31786-B545-F44A-816B-B16CE65AC835}"/>
              </a:ext>
            </a:extLst>
          </p:cNvPr>
          <p:cNvSpPr/>
          <p:nvPr/>
        </p:nvSpPr>
        <p:spPr>
          <a:xfrm>
            <a:off x="9612640" y="1310944"/>
            <a:ext cx="104067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200" dirty="0">
                <a:latin typeface="KG Blank Space Solid" panose="02000000000000000000" pitchFamily="2" charset="77"/>
              </a:rPr>
              <a:t>gris</a:t>
            </a:r>
            <a:endParaRPr lang="es-ES" dirty="0"/>
          </a:p>
        </p:txBody>
      </p:sp>
      <p:sp>
        <p:nvSpPr>
          <p:cNvPr id="30" name="Rectángulo 29">
            <a:extLst>
              <a:ext uri="{FF2B5EF4-FFF2-40B4-BE49-F238E27FC236}">
                <a16:creationId xmlns:a16="http://schemas.microsoft.com/office/drawing/2014/main" id="{B09E25D6-EDA2-784B-B5B1-83C54822618B}"/>
              </a:ext>
            </a:extLst>
          </p:cNvPr>
          <p:cNvSpPr/>
          <p:nvPr/>
        </p:nvSpPr>
        <p:spPr>
          <a:xfrm>
            <a:off x="4231067" y="1236421"/>
            <a:ext cx="94769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4400" dirty="0">
                <a:latin typeface="Edelfontmed" pitchFamily="2" charset="0"/>
              </a:rPr>
              <a:t>BRA</a:t>
            </a:r>
            <a:endParaRPr lang="es-ES" sz="6000" dirty="0">
              <a:latin typeface="Edelfontmed" pitchFamily="2" charset="0"/>
            </a:endParaRPr>
          </a:p>
        </p:txBody>
      </p:sp>
      <p:sp>
        <p:nvSpPr>
          <p:cNvPr id="34" name="Elipse 33">
            <a:extLst>
              <a:ext uri="{FF2B5EF4-FFF2-40B4-BE49-F238E27FC236}">
                <a16:creationId xmlns:a16="http://schemas.microsoft.com/office/drawing/2014/main" id="{D5E742AA-4292-054E-A700-7C4908E12D81}"/>
              </a:ext>
            </a:extLst>
          </p:cNvPr>
          <p:cNvSpPr/>
          <p:nvPr/>
        </p:nvSpPr>
        <p:spPr>
          <a:xfrm>
            <a:off x="1797033" y="1134580"/>
            <a:ext cx="938374" cy="963746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5" name="Elipse 34">
            <a:extLst>
              <a:ext uri="{FF2B5EF4-FFF2-40B4-BE49-F238E27FC236}">
                <a16:creationId xmlns:a16="http://schemas.microsoft.com/office/drawing/2014/main" id="{4A8A3A3E-07EE-4B40-9F41-2D541C5C1502}"/>
              </a:ext>
            </a:extLst>
          </p:cNvPr>
          <p:cNvSpPr/>
          <p:nvPr/>
        </p:nvSpPr>
        <p:spPr>
          <a:xfrm>
            <a:off x="4212747" y="1130184"/>
            <a:ext cx="938374" cy="96374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6" name="Elipse 35">
            <a:extLst>
              <a:ext uri="{FF2B5EF4-FFF2-40B4-BE49-F238E27FC236}">
                <a16:creationId xmlns:a16="http://schemas.microsoft.com/office/drawing/2014/main" id="{7C57D369-A983-3A4B-82A0-2A5233B24E94}"/>
              </a:ext>
            </a:extLst>
          </p:cNvPr>
          <p:cNvSpPr/>
          <p:nvPr/>
        </p:nvSpPr>
        <p:spPr>
          <a:xfrm>
            <a:off x="6294753" y="1105618"/>
            <a:ext cx="938374" cy="963746"/>
          </a:xfrm>
          <a:prstGeom prst="ellipse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7" name="Rectángulo 36">
            <a:extLst>
              <a:ext uri="{FF2B5EF4-FFF2-40B4-BE49-F238E27FC236}">
                <a16:creationId xmlns:a16="http://schemas.microsoft.com/office/drawing/2014/main" id="{B7792446-45FD-564A-A952-D2E4F0843982}"/>
              </a:ext>
            </a:extLst>
          </p:cNvPr>
          <p:cNvSpPr/>
          <p:nvPr/>
        </p:nvSpPr>
        <p:spPr>
          <a:xfrm>
            <a:off x="1825826" y="1200429"/>
            <a:ext cx="93647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4400" dirty="0">
                <a:latin typeface="Edelfontmed" pitchFamily="2" charset="0"/>
              </a:rPr>
              <a:t>TRA</a:t>
            </a:r>
            <a:endParaRPr lang="es-ES" sz="6000" dirty="0">
              <a:latin typeface="Edelfontmed" pitchFamily="2" charset="0"/>
            </a:endParaRPr>
          </a:p>
        </p:txBody>
      </p:sp>
      <p:sp>
        <p:nvSpPr>
          <p:cNvPr id="38" name="Rectángulo 37">
            <a:extLst>
              <a:ext uri="{FF2B5EF4-FFF2-40B4-BE49-F238E27FC236}">
                <a16:creationId xmlns:a16="http://schemas.microsoft.com/office/drawing/2014/main" id="{1F51CBC0-73D8-304A-B0BF-D5E75D19C790}"/>
              </a:ext>
            </a:extLst>
          </p:cNvPr>
          <p:cNvSpPr/>
          <p:nvPr/>
        </p:nvSpPr>
        <p:spPr>
          <a:xfrm>
            <a:off x="6376606" y="1193047"/>
            <a:ext cx="88838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4400" dirty="0">
                <a:latin typeface="Edelfontmed" pitchFamily="2" charset="0"/>
              </a:rPr>
              <a:t>PRA</a:t>
            </a:r>
            <a:endParaRPr lang="es-ES" sz="6000" dirty="0">
              <a:latin typeface="Edelfontmed" pitchFamily="2" charset="0"/>
            </a:endParaRPr>
          </a:p>
        </p:txBody>
      </p:sp>
      <p:sp>
        <p:nvSpPr>
          <p:cNvPr id="39" name="Rectángulo 38">
            <a:extLst>
              <a:ext uri="{FF2B5EF4-FFF2-40B4-BE49-F238E27FC236}">
                <a16:creationId xmlns:a16="http://schemas.microsoft.com/office/drawing/2014/main" id="{BF3B1F90-71BD-8E49-B086-10D3FC205DB7}"/>
              </a:ext>
            </a:extLst>
          </p:cNvPr>
          <p:cNvSpPr/>
          <p:nvPr/>
        </p:nvSpPr>
        <p:spPr>
          <a:xfrm>
            <a:off x="8687494" y="1263315"/>
            <a:ext cx="95410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4400" dirty="0">
                <a:latin typeface="Edelfontmed" pitchFamily="2" charset="0"/>
              </a:rPr>
              <a:t>DRA</a:t>
            </a:r>
            <a:endParaRPr lang="es-ES" sz="6000" dirty="0">
              <a:latin typeface="Edelfontme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60287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id="{49D40EFF-290C-724F-BCF1-A7737CC8418B}"/>
              </a:ext>
            </a:extLst>
          </p:cNvPr>
          <p:cNvSpPr txBox="1"/>
          <p:nvPr/>
        </p:nvSpPr>
        <p:spPr>
          <a:xfrm>
            <a:off x="389965" y="336177"/>
            <a:ext cx="117953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400" dirty="0">
                <a:latin typeface="KG Blank Space Solid" panose="02000000000000000000" pitchFamily="2" charset="77"/>
              </a:rPr>
              <a:t>BUSCA Y COLOREA TRABADAS</a:t>
            </a:r>
          </a:p>
        </p:txBody>
      </p:sp>
      <p:sp>
        <p:nvSpPr>
          <p:cNvPr id="16" name="Elipse 15">
            <a:extLst>
              <a:ext uri="{FF2B5EF4-FFF2-40B4-BE49-F238E27FC236}">
                <a16:creationId xmlns:a16="http://schemas.microsoft.com/office/drawing/2014/main" id="{CBE4D533-289F-D64F-B214-BD114D657812}"/>
              </a:ext>
            </a:extLst>
          </p:cNvPr>
          <p:cNvSpPr/>
          <p:nvPr/>
        </p:nvSpPr>
        <p:spPr>
          <a:xfrm>
            <a:off x="8660819" y="1166935"/>
            <a:ext cx="938374" cy="963746"/>
          </a:xfrm>
          <a:prstGeom prst="ellipse">
            <a:avLst/>
          </a:prstGeom>
          <a:ln w="5715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884B78BD-54C6-774B-B83B-63550676F3BB}"/>
              </a:ext>
            </a:extLst>
          </p:cNvPr>
          <p:cNvSpPr/>
          <p:nvPr/>
        </p:nvSpPr>
        <p:spPr>
          <a:xfrm>
            <a:off x="2692411" y="1324393"/>
            <a:ext cx="155683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200" dirty="0">
                <a:latin typeface="KG Blank Space Solid" panose="02000000000000000000" pitchFamily="2" charset="77"/>
              </a:rPr>
              <a:t>verde</a:t>
            </a:r>
            <a:endParaRPr lang="es-ES" dirty="0"/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E5CF9B38-A2DF-1942-8ED5-96AB000A88F1}"/>
              </a:ext>
            </a:extLst>
          </p:cNvPr>
          <p:cNvSpPr/>
          <p:nvPr/>
        </p:nvSpPr>
        <p:spPr>
          <a:xfrm>
            <a:off x="5206265" y="1290191"/>
            <a:ext cx="10887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200" dirty="0">
                <a:latin typeface="KG Blank Space Solid" panose="02000000000000000000" pitchFamily="2" charset="77"/>
              </a:rPr>
              <a:t>rojo</a:t>
            </a:r>
            <a:endParaRPr lang="es-ES" dirty="0"/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DDC9BAF4-D67A-7440-BBDB-26FADAC26E4E}"/>
              </a:ext>
            </a:extLst>
          </p:cNvPr>
          <p:cNvSpPr/>
          <p:nvPr/>
        </p:nvSpPr>
        <p:spPr>
          <a:xfrm>
            <a:off x="7375853" y="1329997"/>
            <a:ext cx="118814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200" dirty="0">
                <a:latin typeface="KG Blank Space Solid" panose="02000000000000000000" pitchFamily="2" charset="77"/>
              </a:rPr>
              <a:t>azul </a:t>
            </a:r>
            <a:endParaRPr lang="es-ES" dirty="0"/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F115D956-FF60-2D48-8102-9263D90D45D7}"/>
              </a:ext>
            </a:extLst>
          </p:cNvPr>
          <p:cNvSpPr/>
          <p:nvPr/>
        </p:nvSpPr>
        <p:spPr>
          <a:xfrm>
            <a:off x="9612640" y="1310944"/>
            <a:ext cx="104067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200" dirty="0">
                <a:latin typeface="KG Blank Space Solid" panose="02000000000000000000" pitchFamily="2" charset="77"/>
              </a:rPr>
              <a:t>gris</a:t>
            </a:r>
            <a:endParaRPr lang="es-ES" dirty="0"/>
          </a:p>
        </p:txBody>
      </p:sp>
      <p:graphicFrame>
        <p:nvGraphicFramePr>
          <p:cNvPr id="26" name="Tabla 25">
            <a:extLst>
              <a:ext uri="{FF2B5EF4-FFF2-40B4-BE49-F238E27FC236}">
                <a16:creationId xmlns:a16="http://schemas.microsoft.com/office/drawing/2014/main" id="{5C786E50-4585-F64E-AD3A-3137D41518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0204840"/>
              </p:ext>
            </p:extLst>
          </p:nvPr>
        </p:nvGraphicFramePr>
        <p:xfrm>
          <a:off x="619828" y="2468213"/>
          <a:ext cx="10810170" cy="3798116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544310">
                  <a:extLst>
                    <a:ext uri="{9D8B030D-6E8A-4147-A177-3AD203B41FA5}">
                      <a16:colId xmlns:a16="http://schemas.microsoft.com/office/drawing/2014/main" val="3197462116"/>
                    </a:ext>
                  </a:extLst>
                </a:gridCol>
                <a:gridCol w="1544310">
                  <a:extLst>
                    <a:ext uri="{9D8B030D-6E8A-4147-A177-3AD203B41FA5}">
                      <a16:colId xmlns:a16="http://schemas.microsoft.com/office/drawing/2014/main" val="2203528999"/>
                    </a:ext>
                  </a:extLst>
                </a:gridCol>
                <a:gridCol w="1544310">
                  <a:extLst>
                    <a:ext uri="{9D8B030D-6E8A-4147-A177-3AD203B41FA5}">
                      <a16:colId xmlns:a16="http://schemas.microsoft.com/office/drawing/2014/main" val="1411638170"/>
                    </a:ext>
                  </a:extLst>
                </a:gridCol>
                <a:gridCol w="1544310">
                  <a:extLst>
                    <a:ext uri="{9D8B030D-6E8A-4147-A177-3AD203B41FA5}">
                      <a16:colId xmlns:a16="http://schemas.microsoft.com/office/drawing/2014/main" val="3168613553"/>
                    </a:ext>
                  </a:extLst>
                </a:gridCol>
                <a:gridCol w="1544310">
                  <a:extLst>
                    <a:ext uri="{9D8B030D-6E8A-4147-A177-3AD203B41FA5}">
                      <a16:colId xmlns:a16="http://schemas.microsoft.com/office/drawing/2014/main" val="266595169"/>
                    </a:ext>
                  </a:extLst>
                </a:gridCol>
                <a:gridCol w="1544310">
                  <a:extLst>
                    <a:ext uri="{9D8B030D-6E8A-4147-A177-3AD203B41FA5}">
                      <a16:colId xmlns:a16="http://schemas.microsoft.com/office/drawing/2014/main" val="2355250991"/>
                    </a:ext>
                  </a:extLst>
                </a:gridCol>
                <a:gridCol w="1544310">
                  <a:extLst>
                    <a:ext uri="{9D8B030D-6E8A-4147-A177-3AD203B41FA5}">
                      <a16:colId xmlns:a16="http://schemas.microsoft.com/office/drawing/2014/main" val="4006825384"/>
                    </a:ext>
                  </a:extLst>
                </a:gridCol>
              </a:tblGrid>
              <a:tr h="9495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PRA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BRA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DRA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PRA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BRA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DRA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PRA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4012846"/>
                  </a:ext>
                </a:extLst>
              </a:tr>
              <a:tr h="9495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DRA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BRA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DRA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TRA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PRA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BRA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BRA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1084369"/>
                  </a:ext>
                </a:extLst>
              </a:tr>
              <a:tr h="9495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TRA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PRA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BRA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DRA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PRA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DRA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DRA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0917040"/>
                  </a:ext>
                </a:extLst>
              </a:tr>
              <a:tr h="9495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PRA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BRA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DRA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PRA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BRA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DRA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PRA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5166023"/>
                  </a:ext>
                </a:extLst>
              </a:tr>
            </a:tbl>
          </a:graphicData>
        </a:graphic>
      </p:graphicFrame>
      <p:sp>
        <p:nvSpPr>
          <p:cNvPr id="27" name="Rectángulo 26">
            <a:extLst>
              <a:ext uri="{FF2B5EF4-FFF2-40B4-BE49-F238E27FC236}">
                <a16:creationId xmlns:a16="http://schemas.microsoft.com/office/drawing/2014/main" id="{A5AA9699-B357-2D4F-A506-491F2CE41AF2}"/>
              </a:ext>
            </a:extLst>
          </p:cNvPr>
          <p:cNvSpPr/>
          <p:nvPr/>
        </p:nvSpPr>
        <p:spPr>
          <a:xfrm>
            <a:off x="4231067" y="1236421"/>
            <a:ext cx="94769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4400" dirty="0">
                <a:latin typeface="Edelfontmed" pitchFamily="2" charset="0"/>
              </a:rPr>
              <a:t>BRA</a:t>
            </a:r>
            <a:endParaRPr lang="es-ES" sz="6000" dirty="0">
              <a:latin typeface="Edelfontmed" pitchFamily="2" charset="0"/>
            </a:endParaRPr>
          </a:p>
        </p:txBody>
      </p:sp>
      <p:sp>
        <p:nvSpPr>
          <p:cNvPr id="31" name="Elipse 30">
            <a:extLst>
              <a:ext uri="{FF2B5EF4-FFF2-40B4-BE49-F238E27FC236}">
                <a16:creationId xmlns:a16="http://schemas.microsoft.com/office/drawing/2014/main" id="{FA57C668-E521-2648-BC55-B94D3DAAA084}"/>
              </a:ext>
            </a:extLst>
          </p:cNvPr>
          <p:cNvSpPr/>
          <p:nvPr/>
        </p:nvSpPr>
        <p:spPr>
          <a:xfrm>
            <a:off x="1797033" y="1134580"/>
            <a:ext cx="938374" cy="963746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2" name="Elipse 31">
            <a:extLst>
              <a:ext uri="{FF2B5EF4-FFF2-40B4-BE49-F238E27FC236}">
                <a16:creationId xmlns:a16="http://schemas.microsoft.com/office/drawing/2014/main" id="{1893D163-D039-BF4C-9D08-5C59630BB638}"/>
              </a:ext>
            </a:extLst>
          </p:cNvPr>
          <p:cNvSpPr/>
          <p:nvPr/>
        </p:nvSpPr>
        <p:spPr>
          <a:xfrm>
            <a:off x="4212747" y="1130184"/>
            <a:ext cx="938374" cy="96374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3" name="Elipse 32">
            <a:extLst>
              <a:ext uri="{FF2B5EF4-FFF2-40B4-BE49-F238E27FC236}">
                <a16:creationId xmlns:a16="http://schemas.microsoft.com/office/drawing/2014/main" id="{3BB47922-5CED-A64B-AB5C-20EF78432B30}"/>
              </a:ext>
            </a:extLst>
          </p:cNvPr>
          <p:cNvSpPr/>
          <p:nvPr/>
        </p:nvSpPr>
        <p:spPr>
          <a:xfrm>
            <a:off x="6294753" y="1105618"/>
            <a:ext cx="938374" cy="963746"/>
          </a:xfrm>
          <a:prstGeom prst="ellipse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C0592124-3FE7-0042-A4D7-D93022166467}"/>
              </a:ext>
            </a:extLst>
          </p:cNvPr>
          <p:cNvSpPr/>
          <p:nvPr/>
        </p:nvSpPr>
        <p:spPr>
          <a:xfrm>
            <a:off x="1825826" y="1200429"/>
            <a:ext cx="93647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4400" dirty="0">
                <a:latin typeface="Edelfontmed" pitchFamily="2" charset="0"/>
              </a:rPr>
              <a:t>TRA</a:t>
            </a:r>
            <a:endParaRPr lang="es-ES" sz="6000" dirty="0">
              <a:latin typeface="Edelfontmed" pitchFamily="2" charset="0"/>
            </a:endParaRP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A028D4DA-1E28-3E42-9D4D-601DD1084A67}"/>
              </a:ext>
            </a:extLst>
          </p:cNvPr>
          <p:cNvSpPr/>
          <p:nvPr/>
        </p:nvSpPr>
        <p:spPr>
          <a:xfrm>
            <a:off x="6376606" y="1193047"/>
            <a:ext cx="88838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4400" dirty="0">
                <a:latin typeface="Edelfontmed" pitchFamily="2" charset="0"/>
              </a:rPr>
              <a:t>PRA</a:t>
            </a:r>
            <a:endParaRPr lang="es-ES" sz="6000" dirty="0">
              <a:latin typeface="Edelfontmed" pitchFamily="2" charset="0"/>
            </a:endParaRP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229097FB-0FF9-214D-BBDC-E877F06C673E}"/>
              </a:ext>
            </a:extLst>
          </p:cNvPr>
          <p:cNvSpPr/>
          <p:nvPr/>
        </p:nvSpPr>
        <p:spPr>
          <a:xfrm>
            <a:off x="8687494" y="1263315"/>
            <a:ext cx="95410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4400" dirty="0">
                <a:latin typeface="Edelfontmed" pitchFamily="2" charset="0"/>
              </a:rPr>
              <a:t>DRA</a:t>
            </a:r>
            <a:endParaRPr lang="es-ES" sz="6000" dirty="0">
              <a:latin typeface="Edelfontme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01951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id="{49D40EFF-290C-724F-BCF1-A7737CC8418B}"/>
              </a:ext>
            </a:extLst>
          </p:cNvPr>
          <p:cNvSpPr txBox="1"/>
          <p:nvPr/>
        </p:nvSpPr>
        <p:spPr>
          <a:xfrm>
            <a:off x="389965" y="336177"/>
            <a:ext cx="117953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400" dirty="0">
                <a:latin typeface="KG Blank Space Solid" panose="02000000000000000000" pitchFamily="2" charset="77"/>
              </a:rPr>
              <a:t>BUSCA Y COLOREA TRABADAS</a:t>
            </a:r>
          </a:p>
        </p:txBody>
      </p:sp>
      <p:graphicFrame>
        <p:nvGraphicFramePr>
          <p:cNvPr id="26" name="Tabla 25">
            <a:extLst>
              <a:ext uri="{FF2B5EF4-FFF2-40B4-BE49-F238E27FC236}">
                <a16:creationId xmlns:a16="http://schemas.microsoft.com/office/drawing/2014/main" id="{5C786E50-4585-F64E-AD3A-3137D41518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6071270"/>
              </p:ext>
            </p:extLst>
          </p:nvPr>
        </p:nvGraphicFramePr>
        <p:xfrm>
          <a:off x="619828" y="2468213"/>
          <a:ext cx="10810170" cy="3798116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544310">
                  <a:extLst>
                    <a:ext uri="{9D8B030D-6E8A-4147-A177-3AD203B41FA5}">
                      <a16:colId xmlns:a16="http://schemas.microsoft.com/office/drawing/2014/main" val="3197462116"/>
                    </a:ext>
                  </a:extLst>
                </a:gridCol>
                <a:gridCol w="1544310">
                  <a:extLst>
                    <a:ext uri="{9D8B030D-6E8A-4147-A177-3AD203B41FA5}">
                      <a16:colId xmlns:a16="http://schemas.microsoft.com/office/drawing/2014/main" val="2203528999"/>
                    </a:ext>
                  </a:extLst>
                </a:gridCol>
                <a:gridCol w="1544310">
                  <a:extLst>
                    <a:ext uri="{9D8B030D-6E8A-4147-A177-3AD203B41FA5}">
                      <a16:colId xmlns:a16="http://schemas.microsoft.com/office/drawing/2014/main" val="1411638170"/>
                    </a:ext>
                  </a:extLst>
                </a:gridCol>
                <a:gridCol w="1544310">
                  <a:extLst>
                    <a:ext uri="{9D8B030D-6E8A-4147-A177-3AD203B41FA5}">
                      <a16:colId xmlns:a16="http://schemas.microsoft.com/office/drawing/2014/main" val="3168613553"/>
                    </a:ext>
                  </a:extLst>
                </a:gridCol>
                <a:gridCol w="1544310">
                  <a:extLst>
                    <a:ext uri="{9D8B030D-6E8A-4147-A177-3AD203B41FA5}">
                      <a16:colId xmlns:a16="http://schemas.microsoft.com/office/drawing/2014/main" val="266595169"/>
                    </a:ext>
                  </a:extLst>
                </a:gridCol>
                <a:gridCol w="1544310">
                  <a:extLst>
                    <a:ext uri="{9D8B030D-6E8A-4147-A177-3AD203B41FA5}">
                      <a16:colId xmlns:a16="http://schemas.microsoft.com/office/drawing/2014/main" val="2355250991"/>
                    </a:ext>
                  </a:extLst>
                </a:gridCol>
                <a:gridCol w="1544310">
                  <a:extLst>
                    <a:ext uri="{9D8B030D-6E8A-4147-A177-3AD203B41FA5}">
                      <a16:colId xmlns:a16="http://schemas.microsoft.com/office/drawing/2014/main" val="4006825384"/>
                    </a:ext>
                  </a:extLst>
                </a:gridCol>
              </a:tblGrid>
              <a:tr h="9495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DRA</a:t>
                      </a: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BRA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DRA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PRA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BRA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DRA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PRA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4012846"/>
                  </a:ext>
                </a:extLst>
              </a:tr>
              <a:tr h="9495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PRA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BRA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DRA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PRA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PRA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BRA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BRA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1084369"/>
                  </a:ext>
                </a:extLst>
              </a:tr>
              <a:tr h="9495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TRA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PRA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BRA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BRA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TRA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DRA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DRA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0917040"/>
                  </a:ext>
                </a:extLst>
              </a:tr>
              <a:tr h="9495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DRA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PRA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DRA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DRA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DRA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DRA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delfontmed" pitchFamily="2" charset="0"/>
                          <a:ea typeface="+mn-ea"/>
                          <a:cs typeface="+mn-cs"/>
                        </a:rPr>
                        <a:t>PRA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5166023"/>
                  </a:ext>
                </a:extLst>
              </a:tr>
            </a:tbl>
          </a:graphicData>
        </a:graphic>
      </p:graphicFrame>
      <p:sp>
        <p:nvSpPr>
          <p:cNvPr id="17" name="Elipse 16">
            <a:extLst>
              <a:ext uri="{FF2B5EF4-FFF2-40B4-BE49-F238E27FC236}">
                <a16:creationId xmlns:a16="http://schemas.microsoft.com/office/drawing/2014/main" id="{E3C91944-3755-F74B-BA68-EBB7E5C76571}"/>
              </a:ext>
            </a:extLst>
          </p:cNvPr>
          <p:cNvSpPr/>
          <p:nvPr/>
        </p:nvSpPr>
        <p:spPr>
          <a:xfrm>
            <a:off x="8660819" y="1166935"/>
            <a:ext cx="938374" cy="963746"/>
          </a:xfrm>
          <a:prstGeom prst="ellipse">
            <a:avLst/>
          </a:prstGeom>
          <a:ln w="5715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F1E4BABF-FB91-614C-B4E2-01084C6DA6DD}"/>
              </a:ext>
            </a:extLst>
          </p:cNvPr>
          <p:cNvSpPr/>
          <p:nvPr/>
        </p:nvSpPr>
        <p:spPr>
          <a:xfrm>
            <a:off x="2692411" y="1324393"/>
            <a:ext cx="155683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200" dirty="0">
                <a:latin typeface="KG Blank Space Solid" panose="02000000000000000000" pitchFamily="2" charset="77"/>
              </a:rPr>
              <a:t>verde</a:t>
            </a:r>
            <a:endParaRPr lang="es-ES" dirty="0"/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2EF493C5-F3E4-CB45-95A6-C17D0910FB2A}"/>
              </a:ext>
            </a:extLst>
          </p:cNvPr>
          <p:cNvSpPr/>
          <p:nvPr/>
        </p:nvSpPr>
        <p:spPr>
          <a:xfrm>
            <a:off x="5206265" y="1290191"/>
            <a:ext cx="10887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200" dirty="0">
                <a:latin typeface="KG Blank Space Solid" panose="02000000000000000000" pitchFamily="2" charset="77"/>
              </a:rPr>
              <a:t>rojo</a:t>
            </a:r>
            <a:endParaRPr lang="es-ES" dirty="0"/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B80279DC-8096-E245-B469-C0AC07B1FFA8}"/>
              </a:ext>
            </a:extLst>
          </p:cNvPr>
          <p:cNvSpPr/>
          <p:nvPr/>
        </p:nvSpPr>
        <p:spPr>
          <a:xfrm>
            <a:off x="7375853" y="1329997"/>
            <a:ext cx="118814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200" dirty="0">
                <a:latin typeface="KG Blank Space Solid" panose="02000000000000000000" pitchFamily="2" charset="77"/>
              </a:rPr>
              <a:t>azul </a:t>
            </a:r>
            <a:endParaRPr lang="es-ES" dirty="0"/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AD71C2AC-C138-324B-B14C-636789573AB8}"/>
              </a:ext>
            </a:extLst>
          </p:cNvPr>
          <p:cNvSpPr/>
          <p:nvPr/>
        </p:nvSpPr>
        <p:spPr>
          <a:xfrm>
            <a:off x="9612640" y="1310944"/>
            <a:ext cx="104067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200" dirty="0">
                <a:latin typeface="KG Blank Space Solid" panose="02000000000000000000" pitchFamily="2" charset="77"/>
              </a:rPr>
              <a:t>gris</a:t>
            </a:r>
            <a:endParaRPr lang="es-ES" dirty="0"/>
          </a:p>
        </p:txBody>
      </p:sp>
      <p:sp>
        <p:nvSpPr>
          <p:cNvPr id="30" name="Rectángulo 29">
            <a:extLst>
              <a:ext uri="{FF2B5EF4-FFF2-40B4-BE49-F238E27FC236}">
                <a16:creationId xmlns:a16="http://schemas.microsoft.com/office/drawing/2014/main" id="{71483F7B-FAFC-E541-955C-B5BCCCF44E7A}"/>
              </a:ext>
            </a:extLst>
          </p:cNvPr>
          <p:cNvSpPr/>
          <p:nvPr/>
        </p:nvSpPr>
        <p:spPr>
          <a:xfrm>
            <a:off x="4231067" y="1236421"/>
            <a:ext cx="94769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4400" dirty="0">
                <a:latin typeface="Edelfontmed" pitchFamily="2" charset="0"/>
              </a:rPr>
              <a:t>BRA</a:t>
            </a:r>
            <a:endParaRPr lang="es-ES" sz="6000" dirty="0">
              <a:latin typeface="Edelfontmed" pitchFamily="2" charset="0"/>
            </a:endParaRPr>
          </a:p>
        </p:txBody>
      </p:sp>
      <p:sp>
        <p:nvSpPr>
          <p:cNvPr id="34" name="Elipse 33">
            <a:extLst>
              <a:ext uri="{FF2B5EF4-FFF2-40B4-BE49-F238E27FC236}">
                <a16:creationId xmlns:a16="http://schemas.microsoft.com/office/drawing/2014/main" id="{A707DB30-5EA8-A543-AD23-40FB2732B153}"/>
              </a:ext>
            </a:extLst>
          </p:cNvPr>
          <p:cNvSpPr/>
          <p:nvPr/>
        </p:nvSpPr>
        <p:spPr>
          <a:xfrm>
            <a:off x="1797033" y="1134580"/>
            <a:ext cx="938374" cy="963746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5" name="Elipse 34">
            <a:extLst>
              <a:ext uri="{FF2B5EF4-FFF2-40B4-BE49-F238E27FC236}">
                <a16:creationId xmlns:a16="http://schemas.microsoft.com/office/drawing/2014/main" id="{B82FD539-9F14-B74A-A8B9-8C47204D68CA}"/>
              </a:ext>
            </a:extLst>
          </p:cNvPr>
          <p:cNvSpPr/>
          <p:nvPr/>
        </p:nvSpPr>
        <p:spPr>
          <a:xfrm>
            <a:off x="4212747" y="1130184"/>
            <a:ext cx="938374" cy="96374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6" name="Elipse 35">
            <a:extLst>
              <a:ext uri="{FF2B5EF4-FFF2-40B4-BE49-F238E27FC236}">
                <a16:creationId xmlns:a16="http://schemas.microsoft.com/office/drawing/2014/main" id="{ECB4A876-759B-6E42-BFB2-0E93AAD581E7}"/>
              </a:ext>
            </a:extLst>
          </p:cNvPr>
          <p:cNvSpPr/>
          <p:nvPr/>
        </p:nvSpPr>
        <p:spPr>
          <a:xfrm>
            <a:off x="6294753" y="1105618"/>
            <a:ext cx="938374" cy="963746"/>
          </a:xfrm>
          <a:prstGeom prst="ellipse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7" name="Rectángulo 36">
            <a:extLst>
              <a:ext uri="{FF2B5EF4-FFF2-40B4-BE49-F238E27FC236}">
                <a16:creationId xmlns:a16="http://schemas.microsoft.com/office/drawing/2014/main" id="{6069F0EF-8F5D-C948-A179-603C9C9DB389}"/>
              </a:ext>
            </a:extLst>
          </p:cNvPr>
          <p:cNvSpPr/>
          <p:nvPr/>
        </p:nvSpPr>
        <p:spPr>
          <a:xfrm>
            <a:off x="1825826" y="1200429"/>
            <a:ext cx="93647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4400" dirty="0">
                <a:latin typeface="Edelfontmed" pitchFamily="2" charset="0"/>
              </a:rPr>
              <a:t>TRA</a:t>
            </a:r>
            <a:endParaRPr lang="es-ES" sz="6000" dirty="0">
              <a:latin typeface="Edelfontmed" pitchFamily="2" charset="0"/>
            </a:endParaRPr>
          </a:p>
        </p:txBody>
      </p:sp>
      <p:sp>
        <p:nvSpPr>
          <p:cNvPr id="38" name="Rectángulo 37">
            <a:extLst>
              <a:ext uri="{FF2B5EF4-FFF2-40B4-BE49-F238E27FC236}">
                <a16:creationId xmlns:a16="http://schemas.microsoft.com/office/drawing/2014/main" id="{C5063523-4442-D547-AA9A-6A17FF4C798E}"/>
              </a:ext>
            </a:extLst>
          </p:cNvPr>
          <p:cNvSpPr/>
          <p:nvPr/>
        </p:nvSpPr>
        <p:spPr>
          <a:xfrm>
            <a:off x="6376606" y="1193047"/>
            <a:ext cx="88838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4400" dirty="0">
                <a:latin typeface="Edelfontmed" pitchFamily="2" charset="0"/>
              </a:rPr>
              <a:t>PRA</a:t>
            </a:r>
            <a:endParaRPr lang="es-ES" sz="6000" dirty="0">
              <a:latin typeface="Edelfontmed" pitchFamily="2" charset="0"/>
            </a:endParaRPr>
          </a:p>
        </p:txBody>
      </p:sp>
      <p:sp>
        <p:nvSpPr>
          <p:cNvPr id="39" name="Rectángulo 38">
            <a:extLst>
              <a:ext uri="{FF2B5EF4-FFF2-40B4-BE49-F238E27FC236}">
                <a16:creationId xmlns:a16="http://schemas.microsoft.com/office/drawing/2014/main" id="{6FC1C6A1-2D9E-8C4F-926A-D2FCE55E8A9E}"/>
              </a:ext>
            </a:extLst>
          </p:cNvPr>
          <p:cNvSpPr/>
          <p:nvPr/>
        </p:nvSpPr>
        <p:spPr>
          <a:xfrm>
            <a:off x="8687494" y="1263315"/>
            <a:ext cx="95410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4400" dirty="0">
                <a:latin typeface="Edelfontmed" pitchFamily="2" charset="0"/>
              </a:rPr>
              <a:t>DRA</a:t>
            </a:r>
            <a:endParaRPr lang="es-ES" sz="6000" dirty="0">
              <a:latin typeface="Edelfontme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55313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id="{49D40EFF-290C-724F-BCF1-A7737CC8418B}"/>
              </a:ext>
            </a:extLst>
          </p:cNvPr>
          <p:cNvSpPr txBox="1"/>
          <p:nvPr/>
        </p:nvSpPr>
        <p:spPr>
          <a:xfrm>
            <a:off x="389965" y="336177"/>
            <a:ext cx="117953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400" dirty="0">
                <a:latin typeface="KG Blank Space Solid" panose="02000000000000000000" pitchFamily="2" charset="77"/>
              </a:rPr>
              <a:t>BUSCA Y COLOREA TRABADAS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ECBA33B0-4F01-3F4D-B1E7-5455CF3EEBAA}"/>
              </a:ext>
            </a:extLst>
          </p:cNvPr>
          <p:cNvSpPr/>
          <p:nvPr/>
        </p:nvSpPr>
        <p:spPr>
          <a:xfrm>
            <a:off x="1840029" y="1401165"/>
            <a:ext cx="9220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800" dirty="0">
                <a:latin typeface="KG Blank Space Solid" panose="02000000000000000000" pitchFamily="2" charset="77"/>
              </a:rPr>
              <a:t>TRA</a:t>
            </a:r>
            <a:endParaRPr lang="es-ES" sz="4800" dirty="0"/>
          </a:p>
        </p:txBody>
      </p:sp>
      <p:sp>
        <p:nvSpPr>
          <p:cNvPr id="16" name="Elipse 15">
            <a:extLst>
              <a:ext uri="{FF2B5EF4-FFF2-40B4-BE49-F238E27FC236}">
                <a16:creationId xmlns:a16="http://schemas.microsoft.com/office/drawing/2014/main" id="{CBE4D533-289F-D64F-B214-BD114D657812}"/>
              </a:ext>
            </a:extLst>
          </p:cNvPr>
          <p:cNvSpPr/>
          <p:nvPr/>
        </p:nvSpPr>
        <p:spPr>
          <a:xfrm>
            <a:off x="8647372" y="1166935"/>
            <a:ext cx="938374" cy="963746"/>
          </a:xfrm>
          <a:prstGeom prst="ellipse">
            <a:avLst/>
          </a:prstGeom>
          <a:ln w="5715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884B78BD-54C6-774B-B83B-63550676F3BB}"/>
              </a:ext>
            </a:extLst>
          </p:cNvPr>
          <p:cNvSpPr/>
          <p:nvPr/>
        </p:nvSpPr>
        <p:spPr>
          <a:xfrm>
            <a:off x="2692411" y="1324393"/>
            <a:ext cx="155683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200" dirty="0">
                <a:latin typeface="KG Blank Space Solid" panose="02000000000000000000" pitchFamily="2" charset="77"/>
              </a:rPr>
              <a:t>verde</a:t>
            </a:r>
            <a:endParaRPr lang="es-ES" dirty="0"/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E5CF9B38-A2DF-1942-8ED5-96AB000A88F1}"/>
              </a:ext>
            </a:extLst>
          </p:cNvPr>
          <p:cNvSpPr/>
          <p:nvPr/>
        </p:nvSpPr>
        <p:spPr>
          <a:xfrm>
            <a:off x="5206265" y="1290191"/>
            <a:ext cx="10887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200" dirty="0">
                <a:latin typeface="KG Blank Space Solid" panose="02000000000000000000" pitchFamily="2" charset="77"/>
              </a:rPr>
              <a:t>rojo</a:t>
            </a:r>
            <a:endParaRPr lang="es-ES" dirty="0"/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DDC9BAF4-D67A-7440-BBDB-26FADAC26E4E}"/>
              </a:ext>
            </a:extLst>
          </p:cNvPr>
          <p:cNvSpPr/>
          <p:nvPr/>
        </p:nvSpPr>
        <p:spPr>
          <a:xfrm>
            <a:off x="7375853" y="1329997"/>
            <a:ext cx="118814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200" dirty="0">
                <a:latin typeface="KG Blank Space Solid" panose="02000000000000000000" pitchFamily="2" charset="77"/>
              </a:rPr>
              <a:t>azul </a:t>
            </a:r>
            <a:endParaRPr lang="es-ES" dirty="0"/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F115D956-FF60-2D48-8102-9263D90D45D7}"/>
              </a:ext>
            </a:extLst>
          </p:cNvPr>
          <p:cNvSpPr/>
          <p:nvPr/>
        </p:nvSpPr>
        <p:spPr>
          <a:xfrm>
            <a:off x="9612640" y="1310944"/>
            <a:ext cx="104067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200" dirty="0">
                <a:latin typeface="KG Blank Space Solid" panose="02000000000000000000" pitchFamily="2" charset="77"/>
              </a:rPr>
              <a:t>gris</a:t>
            </a:r>
            <a:endParaRPr lang="es-ES" dirty="0"/>
          </a:p>
        </p:txBody>
      </p:sp>
      <p:graphicFrame>
        <p:nvGraphicFramePr>
          <p:cNvPr id="26" name="Tabla 25">
            <a:extLst>
              <a:ext uri="{FF2B5EF4-FFF2-40B4-BE49-F238E27FC236}">
                <a16:creationId xmlns:a16="http://schemas.microsoft.com/office/drawing/2014/main" id="{5C786E50-4585-F64E-AD3A-3137D415189C}"/>
              </a:ext>
            </a:extLst>
          </p:cNvPr>
          <p:cNvGraphicFramePr>
            <a:graphicFrameLocks noGrp="1"/>
          </p:cNvGraphicFramePr>
          <p:nvPr/>
        </p:nvGraphicFramePr>
        <p:xfrm>
          <a:off x="619828" y="2468213"/>
          <a:ext cx="10810170" cy="3798116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544310">
                  <a:extLst>
                    <a:ext uri="{9D8B030D-6E8A-4147-A177-3AD203B41FA5}">
                      <a16:colId xmlns:a16="http://schemas.microsoft.com/office/drawing/2014/main" val="3197462116"/>
                    </a:ext>
                  </a:extLst>
                </a:gridCol>
                <a:gridCol w="1544310">
                  <a:extLst>
                    <a:ext uri="{9D8B030D-6E8A-4147-A177-3AD203B41FA5}">
                      <a16:colId xmlns:a16="http://schemas.microsoft.com/office/drawing/2014/main" val="2203528999"/>
                    </a:ext>
                  </a:extLst>
                </a:gridCol>
                <a:gridCol w="1544310">
                  <a:extLst>
                    <a:ext uri="{9D8B030D-6E8A-4147-A177-3AD203B41FA5}">
                      <a16:colId xmlns:a16="http://schemas.microsoft.com/office/drawing/2014/main" val="1411638170"/>
                    </a:ext>
                  </a:extLst>
                </a:gridCol>
                <a:gridCol w="1544310">
                  <a:extLst>
                    <a:ext uri="{9D8B030D-6E8A-4147-A177-3AD203B41FA5}">
                      <a16:colId xmlns:a16="http://schemas.microsoft.com/office/drawing/2014/main" val="3168613553"/>
                    </a:ext>
                  </a:extLst>
                </a:gridCol>
                <a:gridCol w="1544310">
                  <a:extLst>
                    <a:ext uri="{9D8B030D-6E8A-4147-A177-3AD203B41FA5}">
                      <a16:colId xmlns:a16="http://schemas.microsoft.com/office/drawing/2014/main" val="266595169"/>
                    </a:ext>
                  </a:extLst>
                </a:gridCol>
                <a:gridCol w="1544310">
                  <a:extLst>
                    <a:ext uri="{9D8B030D-6E8A-4147-A177-3AD203B41FA5}">
                      <a16:colId xmlns:a16="http://schemas.microsoft.com/office/drawing/2014/main" val="2355250991"/>
                    </a:ext>
                  </a:extLst>
                </a:gridCol>
                <a:gridCol w="1544310">
                  <a:extLst>
                    <a:ext uri="{9D8B030D-6E8A-4147-A177-3AD203B41FA5}">
                      <a16:colId xmlns:a16="http://schemas.microsoft.com/office/drawing/2014/main" val="4006825384"/>
                    </a:ext>
                  </a:extLst>
                </a:gridCol>
              </a:tblGrid>
              <a:tr h="9495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TRA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DRA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BRA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DRA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BRA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DRA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DRA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4012846"/>
                  </a:ext>
                </a:extLst>
              </a:tr>
              <a:tr h="9495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DRA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BRA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DRA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PRA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PRA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BRA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PRA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1084369"/>
                  </a:ext>
                </a:extLst>
              </a:tr>
              <a:tr h="9495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PRA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PRA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BRA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BRA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TRA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DRA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BRA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0917040"/>
                  </a:ext>
                </a:extLst>
              </a:tr>
              <a:tr h="9495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BRA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TRA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DRA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DRA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BRA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DRA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DRA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5166023"/>
                  </a:ext>
                </a:extLst>
              </a:tr>
            </a:tbl>
          </a:graphicData>
        </a:graphic>
      </p:graphicFrame>
      <p:sp>
        <p:nvSpPr>
          <p:cNvPr id="27" name="Rectángulo 26">
            <a:extLst>
              <a:ext uri="{FF2B5EF4-FFF2-40B4-BE49-F238E27FC236}">
                <a16:creationId xmlns:a16="http://schemas.microsoft.com/office/drawing/2014/main" id="{A5AA9699-B357-2D4F-A506-491F2CE41AF2}"/>
              </a:ext>
            </a:extLst>
          </p:cNvPr>
          <p:cNvSpPr/>
          <p:nvPr/>
        </p:nvSpPr>
        <p:spPr>
          <a:xfrm>
            <a:off x="4212747" y="1408631"/>
            <a:ext cx="9653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800" dirty="0">
                <a:latin typeface="KG Blank Space Solid" panose="02000000000000000000" pitchFamily="2" charset="77"/>
              </a:rPr>
              <a:t>BRA</a:t>
            </a:r>
            <a:endParaRPr lang="es-ES" sz="4800" dirty="0"/>
          </a:p>
        </p:txBody>
      </p:sp>
      <p:sp>
        <p:nvSpPr>
          <p:cNvPr id="28" name="Rectángulo 27">
            <a:extLst>
              <a:ext uri="{FF2B5EF4-FFF2-40B4-BE49-F238E27FC236}">
                <a16:creationId xmlns:a16="http://schemas.microsoft.com/office/drawing/2014/main" id="{8EC7A9DC-A828-DB4A-B573-C651F1D9DDDF}"/>
              </a:ext>
            </a:extLst>
          </p:cNvPr>
          <p:cNvSpPr/>
          <p:nvPr/>
        </p:nvSpPr>
        <p:spPr>
          <a:xfrm>
            <a:off x="6318012" y="1384853"/>
            <a:ext cx="9653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800" dirty="0">
                <a:latin typeface="KG Blank Space Solid" panose="02000000000000000000" pitchFamily="2" charset="77"/>
              </a:rPr>
              <a:t>PRA</a:t>
            </a:r>
            <a:endParaRPr lang="es-ES" sz="4800" dirty="0"/>
          </a:p>
        </p:txBody>
      </p:sp>
      <p:sp>
        <p:nvSpPr>
          <p:cNvPr id="29" name="Rectángulo 28">
            <a:extLst>
              <a:ext uri="{FF2B5EF4-FFF2-40B4-BE49-F238E27FC236}">
                <a16:creationId xmlns:a16="http://schemas.microsoft.com/office/drawing/2014/main" id="{53560DFB-47F2-5A45-B2FB-C5DB3C41CD95}"/>
              </a:ext>
            </a:extLst>
          </p:cNvPr>
          <p:cNvSpPr/>
          <p:nvPr/>
        </p:nvSpPr>
        <p:spPr>
          <a:xfrm>
            <a:off x="8660819" y="1419008"/>
            <a:ext cx="9653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800" dirty="0">
                <a:latin typeface="KG Blank Space Solid" panose="02000000000000000000" pitchFamily="2" charset="77"/>
              </a:rPr>
              <a:t>DRA</a:t>
            </a:r>
            <a:endParaRPr lang="es-ES" sz="4800" dirty="0"/>
          </a:p>
        </p:txBody>
      </p:sp>
      <p:sp>
        <p:nvSpPr>
          <p:cNvPr id="31" name="Elipse 30">
            <a:extLst>
              <a:ext uri="{FF2B5EF4-FFF2-40B4-BE49-F238E27FC236}">
                <a16:creationId xmlns:a16="http://schemas.microsoft.com/office/drawing/2014/main" id="{FA57C668-E521-2648-BC55-B94D3DAAA084}"/>
              </a:ext>
            </a:extLst>
          </p:cNvPr>
          <p:cNvSpPr/>
          <p:nvPr/>
        </p:nvSpPr>
        <p:spPr>
          <a:xfrm>
            <a:off x="1797033" y="1134580"/>
            <a:ext cx="938374" cy="963746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2" name="Elipse 31">
            <a:extLst>
              <a:ext uri="{FF2B5EF4-FFF2-40B4-BE49-F238E27FC236}">
                <a16:creationId xmlns:a16="http://schemas.microsoft.com/office/drawing/2014/main" id="{1893D163-D039-BF4C-9D08-5C59630BB638}"/>
              </a:ext>
            </a:extLst>
          </p:cNvPr>
          <p:cNvSpPr/>
          <p:nvPr/>
        </p:nvSpPr>
        <p:spPr>
          <a:xfrm>
            <a:off x="4212747" y="1130184"/>
            <a:ext cx="938374" cy="96374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3" name="Elipse 32">
            <a:extLst>
              <a:ext uri="{FF2B5EF4-FFF2-40B4-BE49-F238E27FC236}">
                <a16:creationId xmlns:a16="http://schemas.microsoft.com/office/drawing/2014/main" id="{3BB47922-5CED-A64B-AB5C-20EF78432B30}"/>
              </a:ext>
            </a:extLst>
          </p:cNvPr>
          <p:cNvSpPr/>
          <p:nvPr/>
        </p:nvSpPr>
        <p:spPr>
          <a:xfrm>
            <a:off x="6294753" y="1105618"/>
            <a:ext cx="938374" cy="963746"/>
          </a:xfrm>
          <a:prstGeom prst="ellipse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412572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id="{49D40EFF-290C-724F-BCF1-A7737CC8418B}"/>
              </a:ext>
            </a:extLst>
          </p:cNvPr>
          <p:cNvSpPr txBox="1"/>
          <p:nvPr/>
        </p:nvSpPr>
        <p:spPr>
          <a:xfrm>
            <a:off x="389965" y="336177"/>
            <a:ext cx="117953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400" dirty="0">
                <a:latin typeface="KG Blank Space Solid" panose="02000000000000000000" pitchFamily="2" charset="77"/>
              </a:rPr>
              <a:t>BUSCA Y COLOREA TRABADAS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ECBA33B0-4F01-3F4D-B1E7-5455CF3EEBAA}"/>
              </a:ext>
            </a:extLst>
          </p:cNvPr>
          <p:cNvSpPr/>
          <p:nvPr/>
        </p:nvSpPr>
        <p:spPr>
          <a:xfrm>
            <a:off x="1840029" y="1401165"/>
            <a:ext cx="9220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800" dirty="0">
                <a:latin typeface="KG Blank Space Solid" panose="02000000000000000000" pitchFamily="2" charset="77"/>
              </a:rPr>
              <a:t>TRA</a:t>
            </a:r>
            <a:endParaRPr lang="es-ES" sz="4800" dirty="0"/>
          </a:p>
        </p:txBody>
      </p:sp>
      <p:sp>
        <p:nvSpPr>
          <p:cNvPr id="16" name="Elipse 15">
            <a:extLst>
              <a:ext uri="{FF2B5EF4-FFF2-40B4-BE49-F238E27FC236}">
                <a16:creationId xmlns:a16="http://schemas.microsoft.com/office/drawing/2014/main" id="{CBE4D533-289F-D64F-B214-BD114D657812}"/>
              </a:ext>
            </a:extLst>
          </p:cNvPr>
          <p:cNvSpPr/>
          <p:nvPr/>
        </p:nvSpPr>
        <p:spPr>
          <a:xfrm>
            <a:off x="8647372" y="1166935"/>
            <a:ext cx="938374" cy="963746"/>
          </a:xfrm>
          <a:prstGeom prst="ellipse">
            <a:avLst/>
          </a:prstGeom>
          <a:ln w="5715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884B78BD-54C6-774B-B83B-63550676F3BB}"/>
              </a:ext>
            </a:extLst>
          </p:cNvPr>
          <p:cNvSpPr/>
          <p:nvPr/>
        </p:nvSpPr>
        <p:spPr>
          <a:xfrm>
            <a:off x="2692411" y="1324393"/>
            <a:ext cx="155683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200" dirty="0">
                <a:latin typeface="KG Blank Space Solid" panose="02000000000000000000" pitchFamily="2" charset="77"/>
              </a:rPr>
              <a:t>verde</a:t>
            </a:r>
            <a:endParaRPr lang="es-ES" dirty="0"/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E5CF9B38-A2DF-1942-8ED5-96AB000A88F1}"/>
              </a:ext>
            </a:extLst>
          </p:cNvPr>
          <p:cNvSpPr/>
          <p:nvPr/>
        </p:nvSpPr>
        <p:spPr>
          <a:xfrm>
            <a:off x="5206265" y="1290191"/>
            <a:ext cx="10887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200" dirty="0">
                <a:latin typeface="KG Blank Space Solid" panose="02000000000000000000" pitchFamily="2" charset="77"/>
              </a:rPr>
              <a:t>rojo</a:t>
            </a:r>
            <a:endParaRPr lang="es-ES" dirty="0"/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DDC9BAF4-D67A-7440-BBDB-26FADAC26E4E}"/>
              </a:ext>
            </a:extLst>
          </p:cNvPr>
          <p:cNvSpPr/>
          <p:nvPr/>
        </p:nvSpPr>
        <p:spPr>
          <a:xfrm>
            <a:off x="7375853" y="1329997"/>
            <a:ext cx="118814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200" dirty="0">
                <a:latin typeface="KG Blank Space Solid" panose="02000000000000000000" pitchFamily="2" charset="77"/>
              </a:rPr>
              <a:t>azul </a:t>
            </a:r>
            <a:endParaRPr lang="es-ES" dirty="0"/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F115D956-FF60-2D48-8102-9263D90D45D7}"/>
              </a:ext>
            </a:extLst>
          </p:cNvPr>
          <p:cNvSpPr/>
          <p:nvPr/>
        </p:nvSpPr>
        <p:spPr>
          <a:xfrm>
            <a:off x="9612640" y="1310944"/>
            <a:ext cx="104067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200" dirty="0">
                <a:latin typeface="KG Blank Space Solid" panose="02000000000000000000" pitchFamily="2" charset="77"/>
              </a:rPr>
              <a:t>gris</a:t>
            </a:r>
            <a:endParaRPr lang="es-ES" dirty="0"/>
          </a:p>
        </p:txBody>
      </p:sp>
      <p:graphicFrame>
        <p:nvGraphicFramePr>
          <p:cNvPr id="26" name="Tabla 25">
            <a:extLst>
              <a:ext uri="{FF2B5EF4-FFF2-40B4-BE49-F238E27FC236}">
                <a16:creationId xmlns:a16="http://schemas.microsoft.com/office/drawing/2014/main" id="{5C786E50-4585-F64E-AD3A-3137D415189C}"/>
              </a:ext>
            </a:extLst>
          </p:cNvPr>
          <p:cNvGraphicFramePr>
            <a:graphicFrameLocks noGrp="1"/>
          </p:cNvGraphicFramePr>
          <p:nvPr/>
        </p:nvGraphicFramePr>
        <p:xfrm>
          <a:off x="619828" y="2468213"/>
          <a:ext cx="10810170" cy="3798116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544310">
                  <a:extLst>
                    <a:ext uri="{9D8B030D-6E8A-4147-A177-3AD203B41FA5}">
                      <a16:colId xmlns:a16="http://schemas.microsoft.com/office/drawing/2014/main" val="3197462116"/>
                    </a:ext>
                  </a:extLst>
                </a:gridCol>
                <a:gridCol w="1544310">
                  <a:extLst>
                    <a:ext uri="{9D8B030D-6E8A-4147-A177-3AD203B41FA5}">
                      <a16:colId xmlns:a16="http://schemas.microsoft.com/office/drawing/2014/main" val="2203528999"/>
                    </a:ext>
                  </a:extLst>
                </a:gridCol>
                <a:gridCol w="1544310">
                  <a:extLst>
                    <a:ext uri="{9D8B030D-6E8A-4147-A177-3AD203B41FA5}">
                      <a16:colId xmlns:a16="http://schemas.microsoft.com/office/drawing/2014/main" val="1411638170"/>
                    </a:ext>
                  </a:extLst>
                </a:gridCol>
                <a:gridCol w="1544310">
                  <a:extLst>
                    <a:ext uri="{9D8B030D-6E8A-4147-A177-3AD203B41FA5}">
                      <a16:colId xmlns:a16="http://schemas.microsoft.com/office/drawing/2014/main" val="3168613553"/>
                    </a:ext>
                  </a:extLst>
                </a:gridCol>
                <a:gridCol w="1544310">
                  <a:extLst>
                    <a:ext uri="{9D8B030D-6E8A-4147-A177-3AD203B41FA5}">
                      <a16:colId xmlns:a16="http://schemas.microsoft.com/office/drawing/2014/main" val="266595169"/>
                    </a:ext>
                  </a:extLst>
                </a:gridCol>
                <a:gridCol w="1544310">
                  <a:extLst>
                    <a:ext uri="{9D8B030D-6E8A-4147-A177-3AD203B41FA5}">
                      <a16:colId xmlns:a16="http://schemas.microsoft.com/office/drawing/2014/main" val="2355250991"/>
                    </a:ext>
                  </a:extLst>
                </a:gridCol>
                <a:gridCol w="1544310">
                  <a:extLst>
                    <a:ext uri="{9D8B030D-6E8A-4147-A177-3AD203B41FA5}">
                      <a16:colId xmlns:a16="http://schemas.microsoft.com/office/drawing/2014/main" val="4006825384"/>
                    </a:ext>
                  </a:extLst>
                </a:gridCol>
              </a:tblGrid>
              <a:tr h="9495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BRA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BRA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DRA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PRA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BRA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DRA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PRA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4012846"/>
                  </a:ext>
                </a:extLst>
              </a:tr>
              <a:tr h="9495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PRA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BRA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DRA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BRA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PRA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BRA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BRA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1084369"/>
                  </a:ext>
                </a:extLst>
              </a:tr>
              <a:tr h="9495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BRA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PRA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BRA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DRA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TRA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DRA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DRA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0917040"/>
                  </a:ext>
                </a:extLst>
              </a:tr>
              <a:tr h="9495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PRA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BRA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DRA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PRA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BRA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DRA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PRA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5166023"/>
                  </a:ext>
                </a:extLst>
              </a:tr>
            </a:tbl>
          </a:graphicData>
        </a:graphic>
      </p:graphicFrame>
      <p:sp>
        <p:nvSpPr>
          <p:cNvPr id="27" name="Rectángulo 26">
            <a:extLst>
              <a:ext uri="{FF2B5EF4-FFF2-40B4-BE49-F238E27FC236}">
                <a16:creationId xmlns:a16="http://schemas.microsoft.com/office/drawing/2014/main" id="{A5AA9699-B357-2D4F-A506-491F2CE41AF2}"/>
              </a:ext>
            </a:extLst>
          </p:cNvPr>
          <p:cNvSpPr/>
          <p:nvPr/>
        </p:nvSpPr>
        <p:spPr>
          <a:xfrm>
            <a:off x="4212747" y="1408631"/>
            <a:ext cx="9653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800" dirty="0">
                <a:latin typeface="KG Blank Space Solid" panose="02000000000000000000" pitchFamily="2" charset="77"/>
              </a:rPr>
              <a:t>BRA</a:t>
            </a:r>
            <a:endParaRPr lang="es-ES" sz="4800" dirty="0"/>
          </a:p>
        </p:txBody>
      </p:sp>
      <p:sp>
        <p:nvSpPr>
          <p:cNvPr id="28" name="Rectángulo 27">
            <a:extLst>
              <a:ext uri="{FF2B5EF4-FFF2-40B4-BE49-F238E27FC236}">
                <a16:creationId xmlns:a16="http://schemas.microsoft.com/office/drawing/2014/main" id="{8EC7A9DC-A828-DB4A-B573-C651F1D9DDDF}"/>
              </a:ext>
            </a:extLst>
          </p:cNvPr>
          <p:cNvSpPr/>
          <p:nvPr/>
        </p:nvSpPr>
        <p:spPr>
          <a:xfrm>
            <a:off x="6318012" y="1384853"/>
            <a:ext cx="9653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800" dirty="0">
                <a:latin typeface="KG Blank Space Solid" panose="02000000000000000000" pitchFamily="2" charset="77"/>
              </a:rPr>
              <a:t>PRA</a:t>
            </a:r>
            <a:endParaRPr lang="es-ES" sz="4800" dirty="0"/>
          </a:p>
        </p:txBody>
      </p:sp>
      <p:sp>
        <p:nvSpPr>
          <p:cNvPr id="29" name="Rectángulo 28">
            <a:extLst>
              <a:ext uri="{FF2B5EF4-FFF2-40B4-BE49-F238E27FC236}">
                <a16:creationId xmlns:a16="http://schemas.microsoft.com/office/drawing/2014/main" id="{53560DFB-47F2-5A45-B2FB-C5DB3C41CD95}"/>
              </a:ext>
            </a:extLst>
          </p:cNvPr>
          <p:cNvSpPr/>
          <p:nvPr/>
        </p:nvSpPr>
        <p:spPr>
          <a:xfrm>
            <a:off x="8660819" y="1419008"/>
            <a:ext cx="9653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800" dirty="0">
                <a:latin typeface="KG Blank Space Solid" panose="02000000000000000000" pitchFamily="2" charset="77"/>
              </a:rPr>
              <a:t>DRA</a:t>
            </a:r>
            <a:endParaRPr lang="es-ES" sz="4800" dirty="0"/>
          </a:p>
        </p:txBody>
      </p:sp>
      <p:sp>
        <p:nvSpPr>
          <p:cNvPr id="31" name="Elipse 30">
            <a:extLst>
              <a:ext uri="{FF2B5EF4-FFF2-40B4-BE49-F238E27FC236}">
                <a16:creationId xmlns:a16="http://schemas.microsoft.com/office/drawing/2014/main" id="{FA57C668-E521-2648-BC55-B94D3DAAA084}"/>
              </a:ext>
            </a:extLst>
          </p:cNvPr>
          <p:cNvSpPr/>
          <p:nvPr/>
        </p:nvSpPr>
        <p:spPr>
          <a:xfrm>
            <a:off x="1797033" y="1134580"/>
            <a:ext cx="938374" cy="963746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2" name="Elipse 31">
            <a:extLst>
              <a:ext uri="{FF2B5EF4-FFF2-40B4-BE49-F238E27FC236}">
                <a16:creationId xmlns:a16="http://schemas.microsoft.com/office/drawing/2014/main" id="{1893D163-D039-BF4C-9D08-5C59630BB638}"/>
              </a:ext>
            </a:extLst>
          </p:cNvPr>
          <p:cNvSpPr/>
          <p:nvPr/>
        </p:nvSpPr>
        <p:spPr>
          <a:xfrm>
            <a:off x="4212747" y="1130184"/>
            <a:ext cx="938374" cy="96374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3" name="Elipse 32">
            <a:extLst>
              <a:ext uri="{FF2B5EF4-FFF2-40B4-BE49-F238E27FC236}">
                <a16:creationId xmlns:a16="http://schemas.microsoft.com/office/drawing/2014/main" id="{3BB47922-5CED-A64B-AB5C-20EF78432B30}"/>
              </a:ext>
            </a:extLst>
          </p:cNvPr>
          <p:cNvSpPr/>
          <p:nvPr/>
        </p:nvSpPr>
        <p:spPr>
          <a:xfrm>
            <a:off x="6294753" y="1105618"/>
            <a:ext cx="938374" cy="963746"/>
          </a:xfrm>
          <a:prstGeom prst="ellipse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915324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id="{49D40EFF-290C-724F-BCF1-A7737CC8418B}"/>
              </a:ext>
            </a:extLst>
          </p:cNvPr>
          <p:cNvSpPr txBox="1"/>
          <p:nvPr/>
        </p:nvSpPr>
        <p:spPr>
          <a:xfrm>
            <a:off x="389965" y="336177"/>
            <a:ext cx="117953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400" dirty="0">
                <a:latin typeface="KG Blank Space Solid" panose="02000000000000000000" pitchFamily="2" charset="77"/>
              </a:rPr>
              <a:t>BUSCA Y COLOREA TRABADAS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ECBA33B0-4F01-3F4D-B1E7-5455CF3EEBAA}"/>
              </a:ext>
            </a:extLst>
          </p:cNvPr>
          <p:cNvSpPr/>
          <p:nvPr/>
        </p:nvSpPr>
        <p:spPr>
          <a:xfrm>
            <a:off x="1840029" y="1401165"/>
            <a:ext cx="9220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800" dirty="0">
                <a:latin typeface="KG Blank Space Solid" panose="02000000000000000000" pitchFamily="2" charset="77"/>
              </a:rPr>
              <a:t>TRA</a:t>
            </a:r>
            <a:endParaRPr lang="es-ES" sz="4800" dirty="0"/>
          </a:p>
        </p:txBody>
      </p:sp>
      <p:sp>
        <p:nvSpPr>
          <p:cNvPr id="16" name="Elipse 15">
            <a:extLst>
              <a:ext uri="{FF2B5EF4-FFF2-40B4-BE49-F238E27FC236}">
                <a16:creationId xmlns:a16="http://schemas.microsoft.com/office/drawing/2014/main" id="{CBE4D533-289F-D64F-B214-BD114D657812}"/>
              </a:ext>
            </a:extLst>
          </p:cNvPr>
          <p:cNvSpPr/>
          <p:nvPr/>
        </p:nvSpPr>
        <p:spPr>
          <a:xfrm>
            <a:off x="8647372" y="1166935"/>
            <a:ext cx="938374" cy="963746"/>
          </a:xfrm>
          <a:prstGeom prst="ellipse">
            <a:avLst/>
          </a:prstGeom>
          <a:ln w="5715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884B78BD-54C6-774B-B83B-63550676F3BB}"/>
              </a:ext>
            </a:extLst>
          </p:cNvPr>
          <p:cNvSpPr/>
          <p:nvPr/>
        </p:nvSpPr>
        <p:spPr>
          <a:xfrm>
            <a:off x="2692411" y="1324393"/>
            <a:ext cx="155683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200" dirty="0">
                <a:latin typeface="KG Blank Space Solid" panose="02000000000000000000" pitchFamily="2" charset="77"/>
              </a:rPr>
              <a:t>verde</a:t>
            </a:r>
            <a:endParaRPr lang="es-ES" dirty="0"/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E5CF9B38-A2DF-1942-8ED5-96AB000A88F1}"/>
              </a:ext>
            </a:extLst>
          </p:cNvPr>
          <p:cNvSpPr/>
          <p:nvPr/>
        </p:nvSpPr>
        <p:spPr>
          <a:xfrm>
            <a:off x="5206265" y="1290191"/>
            <a:ext cx="10887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200" dirty="0">
                <a:latin typeface="KG Blank Space Solid" panose="02000000000000000000" pitchFamily="2" charset="77"/>
              </a:rPr>
              <a:t>rojo</a:t>
            </a:r>
            <a:endParaRPr lang="es-ES" dirty="0"/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DDC9BAF4-D67A-7440-BBDB-26FADAC26E4E}"/>
              </a:ext>
            </a:extLst>
          </p:cNvPr>
          <p:cNvSpPr/>
          <p:nvPr/>
        </p:nvSpPr>
        <p:spPr>
          <a:xfrm>
            <a:off x="7375853" y="1329997"/>
            <a:ext cx="118814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200" dirty="0">
                <a:latin typeface="KG Blank Space Solid" panose="02000000000000000000" pitchFamily="2" charset="77"/>
              </a:rPr>
              <a:t>azul </a:t>
            </a:r>
            <a:endParaRPr lang="es-ES" dirty="0"/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F115D956-FF60-2D48-8102-9263D90D45D7}"/>
              </a:ext>
            </a:extLst>
          </p:cNvPr>
          <p:cNvSpPr/>
          <p:nvPr/>
        </p:nvSpPr>
        <p:spPr>
          <a:xfrm>
            <a:off x="9612640" y="1310944"/>
            <a:ext cx="104067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200" dirty="0">
                <a:latin typeface="KG Blank Space Solid" panose="02000000000000000000" pitchFamily="2" charset="77"/>
              </a:rPr>
              <a:t>gris</a:t>
            </a:r>
            <a:endParaRPr lang="es-ES" dirty="0"/>
          </a:p>
        </p:txBody>
      </p:sp>
      <p:graphicFrame>
        <p:nvGraphicFramePr>
          <p:cNvPr id="26" name="Tabla 25">
            <a:extLst>
              <a:ext uri="{FF2B5EF4-FFF2-40B4-BE49-F238E27FC236}">
                <a16:creationId xmlns:a16="http://schemas.microsoft.com/office/drawing/2014/main" id="{5C786E50-4585-F64E-AD3A-3137D415189C}"/>
              </a:ext>
            </a:extLst>
          </p:cNvPr>
          <p:cNvGraphicFramePr>
            <a:graphicFrameLocks noGrp="1"/>
          </p:cNvGraphicFramePr>
          <p:nvPr/>
        </p:nvGraphicFramePr>
        <p:xfrm>
          <a:off x="619828" y="2468213"/>
          <a:ext cx="10810170" cy="3798116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544310">
                  <a:extLst>
                    <a:ext uri="{9D8B030D-6E8A-4147-A177-3AD203B41FA5}">
                      <a16:colId xmlns:a16="http://schemas.microsoft.com/office/drawing/2014/main" val="3197462116"/>
                    </a:ext>
                  </a:extLst>
                </a:gridCol>
                <a:gridCol w="1544310">
                  <a:extLst>
                    <a:ext uri="{9D8B030D-6E8A-4147-A177-3AD203B41FA5}">
                      <a16:colId xmlns:a16="http://schemas.microsoft.com/office/drawing/2014/main" val="2203528999"/>
                    </a:ext>
                  </a:extLst>
                </a:gridCol>
                <a:gridCol w="1544310">
                  <a:extLst>
                    <a:ext uri="{9D8B030D-6E8A-4147-A177-3AD203B41FA5}">
                      <a16:colId xmlns:a16="http://schemas.microsoft.com/office/drawing/2014/main" val="1411638170"/>
                    </a:ext>
                  </a:extLst>
                </a:gridCol>
                <a:gridCol w="1544310">
                  <a:extLst>
                    <a:ext uri="{9D8B030D-6E8A-4147-A177-3AD203B41FA5}">
                      <a16:colId xmlns:a16="http://schemas.microsoft.com/office/drawing/2014/main" val="3168613553"/>
                    </a:ext>
                  </a:extLst>
                </a:gridCol>
                <a:gridCol w="1544310">
                  <a:extLst>
                    <a:ext uri="{9D8B030D-6E8A-4147-A177-3AD203B41FA5}">
                      <a16:colId xmlns:a16="http://schemas.microsoft.com/office/drawing/2014/main" val="266595169"/>
                    </a:ext>
                  </a:extLst>
                </a:gridCol>
                <a:gridCol w="1544310">
                  <a:extLst>
                    <a:ext uri="{9D8B030D-6E8A-4147-A177-3AD203B41FA5}">
                      <a16:colId xmlns:a16="http://schemas.microsoft.com/office/drawing/2014/main" val="2355250991"/>
                    </a:ext>
                  </a:extLst>
                </a:gridCol>
                <a:gridCol w="1544310">
                  <a:extLst>
                    <a:ext uri="{9D8B030D-6E8A-4147-A177-3AD203B41FA5}">
                      <a16:colId xmlns:a16="http://schemas.microsoft.com/office/drawing/2014/main" val="4006825384"/>
                    </a:ext>
                  </a:extLst>
                </a:gridCol>
              </a:tblGrid>
              <a:tr h="9495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PRA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BRA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DRA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PRA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BRA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DRA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PRA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4012846"/>
                  </a:ext>
                </a:extLst>
              </a:tr>
              <a:tr h="9495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DRA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BRA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DRA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TRA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PRA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BRA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BRA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1084369"/>
                  </a:ext>
                </a:extLst>
              </a:tr>
              <a:tr h="9495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TRA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PRA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BRA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DRA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PRA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DRA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DRA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0917040"/>
                  </a:ext>
                </a:extLst>
              </a:tr>
              <a:tr h="9495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PRA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BRA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DRA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PRA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BRA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DRA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PRA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5166023"/>
                  </a:ext>
                </a:extLst>
              </a:tr>
            </a:tbl>
          </a:graphicData>
        </a:graphic>
      </p:graphicFrame>
      <p:sp>
        <p:nvSpPr>
          <p:cNvPr id="27" name="Rectángulo 26">
            <a:extLst>
              <a:ext uri="{FF2B5EF4-FFF2-40B4-BE49-F238E27FC236}">
                <a16:creationId xmlns:a16="http://schemas.microsoft.com/office/drawing/2014/main" id="{A5AA9699-B357-2D4F-A506-491F2CE41AF2}"/>
              </a:ext>
            </a:extLst>
          </p:cNvPr>
          <p:cNvSpPr/>
          <p:nvPr/>
        </p:nvSpPr>
        <p:spPr>
          <a:xfrm>
            <a:off x="4212747" y="1408631"/>
            <a:ext cx="9653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800" dirty="0">
                <a:latin typeface="KG Blank Space Solid" panose="02000000000000000000" pitchFamily="2" charset="77"/>
              </a:rPr>
              <a:t>BRA</a:t>
            </a:r>
            <a:endParaRPr lang="es-ES" sz="4800" dirty="0"/>
          </a:p>
        </p:txBody>
      </p:sp>
      <p:sp>
        <p:nvSpPr>
          <p:cNvPr id="28" name="Rectángulo 27">
            <a:extLst>
              <a:ext uri="{FF2B5EF4-FFF2-40B4-BE49-F238E27FC236}">
                <a16:creationId xmlns:a16="http://schemas.microsoft.com/office/drawing/2014/main" id="{8EC7A9DC-A828-DB4A-B573-C651F1D9DDDF}"/>
              </a:ext>
            </a:extLst>
          </p:cNvPr>
          <p:cNvSpPr/>
          <p:nvPr/>
        </p:nvSpPr>
        <p:spPr>
          <a:xfrm>
            <a:off x="6318012" y="1384853"/>
            <a:ext cx="9653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800" dirty="0">
                <a:latin typeface="KG Blank Space Solid" panose="02000000000000000000" pitchFamily="2" charset="77"/>
              </a:rPr>
              <a:t>PRA</a:t>
            </a:r>
            <a:endParaRPr lang="es-ES" sz="4800" dirty="0"/>
          </a:p>
        </p:txBody>
      </p:sp>
      <p:sp>
        <p:nvSpPr>
          <p:cNvPr id="29" name="Rectángulo 28">
            <a:extLst>
              <a:ext uri="{FF2B5EF4-FFF2-40B4-BE49-F238E27FC236}">
                <a16:creationId xmlns:a16="http://schemas.microsoft.com/office/drawing/2014/main" id="{53560DFB-47F2-5A45-B2FB-C5DB3C41CD95}"/>
              </a:ext>
            </a:extLst>
          </p:cNvPr>
          <p:cNvSpPr/>
          <p:nvPr/>
        </p:nvSpPr>
        <p:spPr>
          <a:xfrm>
            <a:off x="8660819" y="1419008"/>
            <a:ext cx="9653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800" dirty="0">
                <a:latin typeface="KG Blank Space Solid" panose="02000000000000000000" pitchFamily="2" charset="77"/>
              </a:rPr>
              <a:t>DRA</a:t>
            </a:r>
            <a:endParaRPr lang="es-ES" sz="4800" dirty="0"/>
          </a:p>
        </p:txBody>
      </p:sp>
      <p:sp>
        <p:nvSpPr>
          <p:cNvPr id="31" name="Elipse 30">
            <a:extLst>
              <a:ext uri="{FF2B5EF4-FFF2-40B4-BE49-F238E27FC236}">
                <a16:creationId xmlns:a16="http://schemas.microsoft.com/office/drawing/2014/main" id="{FA57C668-E521-2648-BC55-B94D3DAAA084}"/>
              </a:ext>
            </a:extLst>
          </p:cNvPr>
          <p:cNvSpPr/>
          <p:nvPr/>
        </p:nvSpPr>
        <p:spPr>
          <a:xfrm>
            <a:off x="1797033" y="1134580"/>
            <a:ext cx="938374" cy="963746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2" name="Elipse 31">
            <a:extLst>
              <a:ext uri="{FF2B5EF4-FFF2-40B4-BE49-F238E27FC236}">
                <a16:creationId xmlns:a16="http://schemas.microsoft.com/office/drawing/2014/main" id="{1893D163-D039-BF4C-9D08-5C59630BB638}"/>
              </a:ext>
            </a:extLst>
          </p:cNvPr>
          <p:cNvSpPr/>
          <p:nvPr/>
        </p:nvSpPr>
        <p:spPr>
          <a:xfrm>
            <a:off x="4212747" y="1130184"/>
            <a:ext cx="938374" cy="96374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3" name="Elipse 32">
            <a:extLst>
              <a:ext uri="{FF2B5EF4-FFF2-40B4-BE49-F238E27FC236}">
                <a16:creationId xmlns:a16="http://schemas.microsoft.com/office/drawing/2014/main" id="{3BB47922-5CED-A64B-AB5C-20EF78432B30}"/>
              </a:ext>
            </a:extLst>
          </p:cNvPr>
          <p:cNvSpPr/>
          <p:nvPr/>
        </p:nvSpPr>
        <p:spPr>
          <a:xfrm>
            <a:off x="6294753" y="1105618"/>
            <a:ext cx="938374" cy="963746"/>
          </a:xfrm>
          <a:prstGeom prst="ellipse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16273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id="{49D40EFF-290C-724F-BCF1-A7737CC8418B}"/>
              </a:ext>
            </a:extLst>
          </p:cNvPr>
          <p:cNvSpPr txBox="1"/>
          <p:nvPr/>
        </p:nvSpPr>
        <p:spPr>
          <a:xfrm>
            <a:off x="389965" y="336177"/>
            <a:ext cx="117953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400" dirty="0">
                <a:latin typeface="KG Blank Space Solid" panose="02000000000000000000" pitchFamily="2" charset="77"/>
              </a:rPr>
              <a:t>BUSCA Y COLOREA TRABADAS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ECBA33B0-4F01-3F4D-B1E7-5455CF3EEBAA}"/>
              </a:ext>
            </a:extLst>
          </p:cNvPr>
          <p:cNvSpPr/>
          <p:nvPr/>
        </p:nvSpPr>
        <p:spPr>
          <a:xfrm>
            <a:off x="1840029" y="1401165"/>
            <a:ext cx="9220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800" dirty="0">
                <a:latin typeface="KG Blank Space Solid" panose="02000000000000000000" pitchFamily="2" charset="77"/>
              </a:rPr>
              <a:t>TRA</a:t>
            </a:r>
            <a:endParaRPr lang="es-ES" sz="4800" dirty="0"/>
          </a:p>
        </p:txBody>
      </p:sp>
      <p:sp>
        <p:nvSpPr>
          <p:cNvPr id="16" name="Elipse 15">
            <a:extLst>
              <a:ext uri="{FF2B5EF4-FFF2-40B4-BE49-F238E27FC236}">
                <a16:creationId xmlns:a16="http://schemas.microsoft.com/office/drawing/2014/main" id="{CBE4D533-289F-D64F-B214-BD114D657812}"/>
              </a:ext>
            </a:extLst>
          </p:cNvPr>
          <p:cNvSpPr/>
          <p:nvPr/>
        </p:nvSpPr>
        <p:spPr>
          <a:xfrm>
            <a:off x="8647372" y="1166935"/>
            <a:ext cx="938374" cy="963746"/>
          </a:xfrm>
          <a:prstGeom prst="ellipse">
            <a:avLst/>
          </a:prstGeom>
          <a:ln w="5715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884B78BD-54C6-774B-B83B-63550676F3BB}"/>
              </a:ext>
            </a:extLst>
          </p:cNvPr>
          <p:cNvSpPr/>
          <p:nvPr/>
        </p:nvSpPr>
        <p:spPr>
          <a:xfrm>
            <a:off x="2692411" y="1324393"/>
            <a:ext cx="155683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200" dirty="0">
                <a:latin typeface="KG Blank Space Solid" panose="02000000000000000000" pitchFamily="2" charset="77"/>
              </a:rPr>
              <a:t>verde</a:t>
            </a:r>
            <a:endParaRPr lang="es-ES" dirty="0"/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E5CF9B38-A2DF-1942-8ED5-96AB000A88F1}"/>
              </a:ext>
            </a:extLst>
          </p:cNvPr>
          <p:cNvSpPr/>
          <p:nvPr/>
        </p:nvSpPr>
        <p:spPr>
          <a:xfrm>
            <a:off x="5206265" y="1290191"/>
            <a:ext cx="10887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200" dirty="0">
                <a:latin typeface="KG Blank Space Solid" panose="02000000000000000000" pitchFamily="2" charset="77"/>
              </a:rPr>
              <a:t>rojo</a:t>
            </a:r>
            <a:endParaRPr lang="es-ES" dirty="0"/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DDC9BAF4-D67A-7440-BBDB-26FADAC26E4E}"/>
              </a:ext>
            </a:extLst>
          </p:cNvPr>
          <p:cNvSpPr/>
          <p:nvPr/>
        </p:nvSpPr>
        <p:spPr>
          <a:xfrm>
            <a:off x="7375853" y="1329997"/>
            <a:ext cx="118814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200" dirty="0">
                <a:latin typeface="KG Blank Space Solid" panose="02000000000000000000" pitchFamily="2" charset="77"/>
              </a:rPr>
              <a:t>azul </a:t>
            </a:r>
            <a:endParaRPr lang="es-ES" dirty="0"/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F115D956-FF60-2D48-8102-9263D90D45D7}"/>
              </a:ext>
            </a:extLst>
          </p:cNvPr>
          <p:cNvSpPr/>
          <p:nvPr/>
        </p:nvSpPr>
        <p:spPr>
          <a:xfrm>
            <a:off x="9612640" y="1310944"/>
            <a:ext cx="104067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200" dirty="0">
                <a:latin typeface="KG Blank Space Solid" panose="02000000000000000000" pitchFamily="2" charset="77"/>
              </a:rPr>
              <a:t>gris</a:t>
            </a:r>
            <a:endParaRPr lang="es-ES" dirty="0"/>
          </a:p>
        </p:txBody>
      </p:sp>
      <p:graphicFrame>
        <p:nvGraphicFramePr>
          <p:cNvPr id="26" name="Tabla 25">
            <a:extLst>
              <a:ext uri="{FF2B5EF4-FFF2-40B4-BE49-F238E27FC236}">
                <a16:creationId xmlns:a16="http://schemas.microsoft.com/office/drawing/2014/main" id="{5C786E50-4585-F64E-AD3A-3137D415189C}"/>
              </a:ext>
            </a:extLst>
          </p:cNvPr>
          <p:cNvGraphicFramePr>
            <a:graphicFrameLocks noGrp="1"/>
          </p:cNvGraphicFramePr>
          <p:nvPr/>
        </p:nvGraphicFramePr>
        <p:xfrm>
          <a:off x="619828" y="2468213"/>
          <a:ext cx="10810170" cy="3798116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544310">
                  <a:extLst>
                    <a:ext uri="{9D8B030D-6E8A-4147-A177-3AD203B41FA5}">
                      <a16:colId xmlns:a16="http://schemas.microsoft.com/office/drawing/2014/main" val="3197462116"/>
                    </a:ext>
                  </a:extLst>
                </a:gridCol>
                <a:gridCol w="1544310">
                  <a:extLst>
                    <a:ext uri="{9D8B030D-6E8A-4147-A177-3AD203B41FA5}">
                      <a16:colId xmlns:a16="http://schemas.microsoft.com/office/drawing/2014/main" val="2203528999"/>
                    </a:ext>
                  </a:extLst>
                </a:gridCol>
                <a:gridCol w="1544310">
                  <a:extLst>
                    <a:ext uri="{9D8B030D-6E8A-4147-A177-3AD203B41FA5}">
                      <a16:colId xmlns:a16="http://schemas.microsoft.com/office/drawing/2014/main" val="1411638170"/>
                    </a:ext>
                  </a:extLst>
                </a:gridCol>
                <a:gridCol w="1544310">
                  <a:extLst>
                    <a:ext uri="{9D8B030D-6E8A-4147-A177-3AD203B41FA5}">
                      <a16:colId xmlns:a16="http://schemas.microsoft.com/office/drawing/2014/main" val="3168613553"/>
                    </a:ext>
                  </a:extLst>
                </a:gridCol>
                <a:gridCol w="1544310">
                  <a:extLst>
                    <a:ext uri="{9D8B030D-6E8A-4147-A177-3AD203B41FA5}">
                      <a16:colId xmlns:a16="http://schemas.microsoft.com/office/drawing/2014/main" val="266595169"/>
                    </a:ext>
                  </a:extLst>
                </a:gridCol>
                <a:gridCol w="1544310">
                  <a:extLst>
                    <a:ext uri="{9D8B030D-6E8A-4147-A177-3AD203B41FA5}">
                      <a16:colId xmlns:a16="http://schemas.microsoft.com/office/drawing/2014/main" val="2355250991"/>
                    </a:ext>
                  </a:extLst>
                </a:gridCol>
                <a:gridCol w="1544310">
                  <a:extLst>
                    <a:ext uri="{9D8B030D-6E8A-4147-A177-3AD203B41FA5}">
                      <a16:colId xmlns:a16="http://schemas.microsoft.com/office/drawing/2014/main" val="4006825384"/>
                    </a:ext>
                  </a:extLst>
                </a:gridCol>
              </a:tblGrid>
              <a:tr h="9495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DRA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BRA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DRA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PRA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BRA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DRA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PRA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4012846"/>
                  </a:ext>
                </a:extLst>
              </a:tr>
              <a:tr h="9495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PRA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BRA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DRA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PRA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PRA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BRA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BRA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1084369"/>
                  </a:ext>
                </a:extLst>
              </a:tr>
              <a:tr h="9495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TRA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PRA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BRA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BRA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TRA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DRA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DRA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0917040"/>
                  </a:ext>
                </a:extLst>
              </a:tr>
              <a:tr h="9495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DRA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PRA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DRA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DRA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DRA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DRA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PRA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5166023"/>
                  </a:ext>
                </a:extLst>
              </a:tr>
            </a:tbl>
          </a:graphicData>
        </a:graphic>
      </p:graphicFrame>
      <p:sp>
        <p:nvSpPr>
          <p:cNvPr id="27" name="Rectángulo 26">
            <a:extLst>
              <a:ext uri="{FF2B5EF4-FFF2-40B4-BE49-F238E27FC236}">
                <a16:creationId xmlns:a16="http://schemas.microsoft.com/office/drawing/2014/main" id="{A5AA9699-B357-2D4F-A506-491F2CE41AF2}"/>
              </a:ext>
            </a:extLst>
          </p:cNvPr>
          <p:cNvSpPr/>
          <p:nvPr/>
        </p:nvSpPr>
        <p:spPr>
          <a:xfrm>
            <a:off x="4212747" y="1408631"/>
            <a:ext cx="9653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800" dirty="0">
                <a:latin typeface="KG Blank Space Solid" panose="02000000000000000000" pitchFamily="2" charset="77"/>
              </a:rPr>
              <a:t>BRA</a:t>
            </a:r>
            <a:endParaRPr lang="es-ES" sz="4800" dirty="0"/>
          </a:p>
        </p:txBody>
      </p:sp>
      <p:sp>
        <p:nvSpPr>
          <p:cNvPr id="28" name="Rectángulo 27">
            <a:extLst>
              <a:ext uri="{FF2B5EF4-FFF2-40B4-BE49-F238E27FC236}">
                <a16:creationId xmlns:a16="http://schemas.microsoft.com/office/drawing/2014/main" id="{8EC7A9DC-A828-DB4A-B573-C651F1D9DDDF}"/>
              </a:ext>
            </a:extLst>
          </p:cNvPr>
          <p:cNvSpPr/>
          <p:nvPr/>
        </p:nvSpPr>
        <p:spPr>
          <a:xfrm>
            <a:off x="6318012" y="1384853"/>
            <a:ext cx="9653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800" dirty="0">
                <a:latin typeface="KG Blank Space Solid" panose="02000000000000000000" pitchFamily="2" charset="77"/>
              </a:rPr>
              <a:t>PRA</a:t>
            </a:r>
            <a:endParaRPr lang="es-ES" sz="4800" dirty="0"/>
          </a:p>
        </p:txBody>
      </p:sp>
      <p:sp>
        <p:nvSpPr>
          <p:cNvPr id="29" name="Rectángulo 28">
            <a:extLst>
              <a:ext uri="{FF2B5EF4-FFF2-40B4-BE49-F238E27FC236}">
                <a16:creationId xmlns:a16="http://schemas.microsoft.com/office/drawing/2014/main" id="{53560DFB-47F2-5A45-B2FB-C5DB3C41CD95}"/>
              </a:ext>
            </a:extLst>
          </p:cNvPr>
          <p:cNvSpPr/>
          <p:nvPr/>
        </p:nvSpPr>
        <p:spPr>
          <a:xfrm>
            <a:off x="8660819" y="1419008"/>
            <a:ext cx="9653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800" dirty="0">
                <a:latin typeface="KG Blank Space Solid" panose="02000000000000000000" pitchFamily="2" charset="77"/>
              </a:rPr>
              <a:t>DRA</a:t>
            </a:r>
            <a:endParaRPr lang="es-ES" sz="4800" dirty="0"/>
          </a:p>
        </p:txBody>
      </p:sp>
      <p:sp>
        <p:nvSpPr>
          <p:cNvPr id="31" name="Elipse 30">
            <a:extLst>
              <a:ext uri="{FF2B5EF4-FFF2-40B4-BE49-F238E27FC236}">
                <a16:creationId xmlns:a16="http://schemas.microsoft.com/office/drawing/2014/main" id="{FA57C668-E521-2648-BC55-B94D3DAAA084}"/>
              </a:ext>
            </a:extLst>
          </p:cNvPr>
          <p:cNvSpPr/>
          <p:nvPr/>
        </p:nvSpPr>
        <p:spPr>
          <a:xfrm>
            <a:off x="1797033" y="1134580"/>
            <a:ext cx="938374" cy="963746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2" name="Elipse 31">
            <a:extLst>
              <a:ext uri="{FF2B5EF4-FFF2-40B4-BE49-F238E27FC236}">
                <a16:creationId xmlns:a16="http://schemas.microsoft.com/office/drawing/2014/main" id="{1893D163-D039-BF4C-9D08-5C59630BB638}"/>
              </a:ext>
            </a:extLst>
          </p:cNvPr>
          <p:cNvSpPr/>
          <p:nvPr/>
        </p:nvSpPr>
        <p:spPr>
          <a:xfrm>
            <a:off x="4212747" y="1130184"/>
            <a:ext cx="938374" cy="96374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3" name="Elipse 32">
            <a:extLst>
              <a:ext uri="{FF2B5EF4-FFF2-40B4-BE49-F238E27FC236}">
                <a16:creationId xmlns:a16="http://schemas.microsoft.com/office/drawing/2014/main" id="{3BB47922-5CED-A64B-AB5C-20EF78432B30}"/>
              </a:ext>
            </a:extLst>
          </p:cNvPr>
          <p:cNvSpPr/>
          <p:nvPr/>
        </p:nvSpPr>
        <p:spPr>
          <a:xfrm>
            <a:off x="6294753" y="1105618"/>
            <a:ext cx="938374" cy="963746"/>
          </a:xfrm>
          <a:prstGeom prst="ellipse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665433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id="{49D40EFF-290C-724F-BCF1-A7737CC8418B}"/>
              </a:ext>
            </a:extLst>
          </p:cNvPr>
          <p:cNvSpPr txBox="1"/>
          <p:nvPr/>
        </p:nvSpPr>
        <p:spPr>
          <a:xfrm>
            <a:off x="389965" y="336177"/>
            <a:ext cx="117953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400" dirty="0">
                <a:latin typeface="KG Blank Space Solid" panose="02000000000000000000" pitchFamily="2" charset="77"/>
              </a:rPr>
              <a:t>BUSCA Y COLOREA TRABADAS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ECBA33B0-4F01-3F4D-B1E7-5455CF3EEBAA}"/>
              </a:ext>
            </a:extLst>
          </p:cNvPr>
          <p:cNvSpPr/>
          <p:nvPr/>
        </p:nvSpPr>
        <p:spPr>
          <a:xfrm>
            <a:off x="1840029" y="1401165"/>
            <a:ext cx="81208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800" dirty="0" err="1">
                <a:latin typeface="KG Blank Space Solid" panose="02000000000000000000" pitchFamily="2" charset="77"/>
              </a:rPr>
              <a:t>tra</a:t>
            </a:r>
            <a:endParaRPr lang="es-ES" sz="4800" dirty="0"/>
          </a:p>
        </p:txBody>
      </p:sp>
      <p:sp>
        <p:nvSpPr>
          <p:cNvPr id="16" name="Elipse 15">
            <a:extLst>
              <a:ext uri="{FF2B5EF4-FFF2-40B4-BE49-F238E27FC236}">
                <a16:creationId xmlns:a16="http://schemas.microsoft.com/office/drawing/2014/main" id="{CBE4D533-289F-D64F-B214-BD114D657812}"/>
              </a:ext>
            </a:extLst>
          </p:cNvPr>
          <p:cNvSpPr/>
          <p:nvPr/>
        </p:nvSpPr>
        <p:spPr>
          <a:xfrm>
            <a:off x="8647372" y="1166935"/>
            <a:ext cx="938374" cy="963746"/>
          </a:xfrm>
          <a:prstGeom prst="ellipse">
            <a:avLst/>
          </a:prstGeom>
          <a:ln w="5715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884B78BD-54C6-774B-B83B-63550676F3BB}"/>
              </a:ext>
            </a:extLst>
          </p:cNvPr>
          <p:cNvSpPr/>
          <p:nvPr/>
        </p:nvSpPr>
        <p:spPr>
          <a:xfrm>
            <a:off x="2692411" y="1324393"/>
            <a:ext cx="155683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200" dirty="0">
                <a:latin typeface="KG Blank Space Solid" panose="02000000000000000000" pitchFamily="2" charset="77"/>
              </a:rPr>
              <a:t>verde</a:t>
            </a:r>
            <a:endParaRPr lang="es-ES" dirty="0"/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E5CF9B38-A2DF-1942-8ED5-96AB000A88F1}"/>
              </a:ext>
            </a:extLst>
          </p:cNvPr>
          <p:cNvSpPr/>
          <p:nvPr/>
        </p:nvSpPr>
        <p:spPr>
          <a:xfrm>
            <a:off x="5206265" y="1290191"/>
            <a:ext cx="10887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200" dirty="0">
                <a:latin typeface="KG Blank Space Solid" panose="02000000000000000000" pitchFamily="2" charset="77"/>
              </a:rPr>
              <a:t>rojo</a:t>
            </a:r>
            <a:endParaRPr lang="es-ES" dirty="0"/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DDC9BAF4-D67A-7440-BBDB-26FADAC26E4E}"/>
              </a:ext>
            </a:extLst>
          </p:cNvPr>
          <p:cNvSpPr/>
          <p:nvPr/>
        </p:nvSpPr>
        <p:spPr>
          <a:xfrm>
            <a:off x="7375853" y="1329997"/>
            <a:ext cx="118814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200" dirty="0">
                <a:latin typeface="KG Blank Space Solid" panose="02000000000000000000" pitchFamily="2" charset="77"/>
              </a:rPr>
              <a:t>azul </a:t>
            </a:r>
            <a:endParaRPr lang="es-ES" dirty="0"/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F115D956-FF60-2D48-8102-9263D90D45D7}"/>
              </a:ext>
            </a:extLst>
          </p:cNvPr>
          <p:cNvSpPr/>
          <p:nvPr/>
        </p:nvSpPr>
        <p:spPr>
          <a:xfrm>
            <a:off x="9612640" y="1310944"/>
            <a:ext cx="104067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200" dirty="0">
                <a:latin typeface="KG Blank Space Solid" panose="02000000000000000000" pitchFamily="2" charset="77"/>
              </a:rPr>
              <a:t>gris</a:t>
            </a:r>
            <a:endParaRPr lang="es-ES" dirty="0"/>
          </a:p>
        </p:txBody>
      </p:sp>
      <p:graphicFrame>
        <p:nvGraphicFramePr>
          <p:cNvPr id="26" name="Tabla 25">
            <a:extLst>
              <a:ext uri="{FF2B5EF4-FFF2-40B4-BE49-F238E27FC236}">
                <a16:creationId xmlns:a16="http://schemas.microsoft.com/office/drawing/2014/main" id="{5C786E50-4585-F64E-AD3A-3137D41518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4780023"/>
              </p:ext>
            </p:extLst>
          </p:nvPr>
        </p:nvGraphicFramePr>
        <p:xfrm>
          <a:off x="619828" y="2468213"/>
          <a:ext cx="10810170" cy="3798116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544310">
                  <a:extLst>
                    <a:ext uri="{9D8B030D-6E8A-4147-A177-3AD203B41FA5}">
                      <a16:colId xmlns:a16="http://schemas.microsoft.com/office/drawing/2014/main" val="3197462116"/>
                    </a:ext>
                  </a:extLst>
                </a:gridCol>
                <a:gridCol w="1544310">
                  <a:extLst>
                    <a:ext uri="{9D8B030D-6E8A-4147-A177-3AD203B41FA5}">
                      <a16:colId xmlns:a16="http://schemas.microsoft.com/office/drawing/2014/main" val="2203528999"/>
                    </a:ext>
                  </a:extLst>
                </a:gridCol>
                <a:gridCol w="1544310">
                  <a:extLst>
                    <a:ext uri="{9D8B030D-6E8A-4147-A177-3AD203B41FA5}">
                      <a16:colId xmlns:a16="http://schemas.microsoft.com/office/drawing/2014/main" val="1411638170"/>
                    </a:ext>
                  </a:extLst>
                </a:gridCol>
                <a:gridCol w="1544310">
                  <a:extLst>
                    <a:ext uri="{9D8B030D-6E8A-4147-A177-3AD203B41FA5}">
                      <a16:colId xmlns:a16="http://schemas.microsoft.com/office/drawing/2014/main" val="3168613553"/>
                    </a:ext>
                  </a:extLst>
                </a:gridCol>
                <a:gridCol w="1544310">
                  <a:extLst>
                    <a:ext uri="{9D8B030D-6E8A-4147-A177-3AD203B41FA5}">
                      <a16:colId xmlns:a16="http://schemas.microsoft.com/office/drawing/2014/main" val="266595169"/>
                    </a:ext>
                  </a:extLst>
                </a:gridCol>
                <a:gridCol w="1544310">
                  <a:extLst>
                    <a:ext uri="{9D8B030D-6E8A-4147-A177-3AD203B41FA5}">
                      <a16:colId xmlns:a16="http://schemas.microsoft.com/office/drawing/2014/main" val="2355250991"/>
                    </a:ext>
                  </a:extLst>
                </a:gridCol>
                <a:gridCol w="1544310">
                  <a:extLst>
                    <a:ext uri="{9D8B030D-6E8A-4147-A177-3AD203B41FA5}">
                      <a16:colId xmlns:a16="http://schemas.microsoft.com/office/drawing/2014/main" val="4006825384"/>
                    </a:ext>
                  </a:extLst>
                </a:gridCol>
              </a:tblGrid>
              <a:tr h="9495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tra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dra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bra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dra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bra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dra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dra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4012846"/>
                  </a:ext>
                </a:extLst>
              </a:tr>
              <a:tr h="9495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dra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bra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dra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pra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pra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bra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pra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1084369"/>
                  </a:ext>
                </a:extLst>
              </a:tr>
              <a:tr h="9495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pra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pra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bra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bra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tra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dra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bra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0917040"/>
                  </a:ext>
                </a:extLst>
              </a:tr>
              <a:tr h="9495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bra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tra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dra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dra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bra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dra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Blank Space Solid" panose="02000000000000000000" pitchFamily="2" charset="77"/>
                          <a:ea typeface="+mn-ea"/>
                          <a:cs typeface="+mn-cs"/>
                        </a:rPr>
                        <a:t>dra</a:t>
                      </a:r>
                      <a:endParaRPr kumimoji="0" lang="es-ES" sz="4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5166023"/>
                  </a:ext>
                </a:extLst>
              </a:tr>
            </a:tbl>
          </a:graphicData>
        </a:graphic>
      </p:graphicFrame>
      <p:sp>
        <p:nvSpPr>
          <p:cNvPr id="27" name="Rectángulo 26">
            <a:extLst>
              <a:ext uri="{FF2B5EF4-FFF2-40B4-BE49-F238E27FC236}">
                <a16:creationId xmlns:a16="http://schemas.microsoft.com/office/drawing/2014/main" id="{A5AA9699-B357-2D4F-A506-491F2CE41AF2}"/>
              </a:ext>
            </a:extLst>
          </p:cNvPr>
          <p:cNvSpPr/>
          <p:nvPr/>
        </p:nvSpPr>
        <p:spPr>
          <a:xfrm>
            <a:off x="4212747" y="1408631"/>
            <a:ext cx="879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800" dirty="0" err="1">
                <a:latin typeface="KG Blank Space Solid" panose="02000000000000000000" pitchFamily="2" charset="77"/>
              </a:rPr>
              <a:t>bra</a:t>
            </a:r>
            <a:endParaRPr lang="es-ES" sz="4800" dirty="0"/>
          </a:p>
        </p:txBody>
      </p:sp>
      <p:sp>
        <p:nvSpPr>
          <p:cNvPr id="28" name="Rectángulo 27">
            <a:extLst>
              <a:ext uri="{FF2B5EF4-FFF2-40B4-BE49-F238E27FC236}">
                <a16:creationId xmlns:a16="http://schemas.microsoft.com/office/drawing/2014/main" id="{8EC7A9DC-A828-DB4A-B573-C651F1D9DDDF}"/>
              </a:ext>
            </a:extLst>
          </p:cNvPr>
          <p:cNvSpPr/>
          <p:nvPr/>
        </p:nvSpPr>
        <p:spPr>
          <a:xfrm>
            <a:off x="6318012" y="1384853"/>
            <a:ext cx="879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800" dirty="0" err="1">
                <a:latin typeface="KG Blank Space Solid" panose="02000000000000000000" pitchFamily="2" charset="77"/>
              </a:rPr>
              <a:t>pra</a:t>
            </a:r>
            <a:endParaRPr lang="es-ES" sz="4800" dirty="0"/>
          </a:p>
        </p:txBody>
      </p:sp>
      <p:sp>
        <p:nvSpPr>
          <p:cNvPr id="29" name="Rectángulo 28">
            <a:extLst>
              <a:ext uri="{FF2B5EF4-FFF2-40B4-BE49-F238E27FC236}">
                <a16:creationId xmlns:a16="http://schemas.microsoft.com/office/drawing/2014/main" id="{53560DFB-47F2-5A45-B2FB-C5DB3C41CD95}"/>
              </a:ext>
            </a:extLst>
          </p:cNvPr>
          <p:cNvSpPr/>
          <p:nvPr/>
        </p:nvSpPr>
        <p:spPr>
          <a:xfrm>
            <a:off x="8660819" y="1419008"/>
            <a:ext cx="879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800" dirty="0" err="1">
                <a:latin typeface="KG Blank Space Solid" panose="02000000000000000000" pitchFamily="2" charset="77"/>
              </a:rPr>
              <a:t>dra</a:t>
            </a:r>
            <a:endParaRPr lang="es-ES" sz="4800" dirty="0"/>
          </a:p>
        </p:txBody>
      </p:sp>
      <p:sp>
        <p:nvSpPr>
          <p:cNvPr id="31" name="Elipse 30">
            <a:extLst>
              <a:ext uri="{FF2B5EF4-FFF2-40B4-BE49-F238E27FC236}">
                <a16:creationId xmlns:a16="http://schemas.microsoft.com/office/drawing/2014/main" id="{FA57C668-E521-2648-BC55-B94D3DAAA084}"/>
              </a:ext>
            </a:extLst>
          </p:cNvPr>
          <p:cNvSpPr/>
          <p:nvPr/>
        </p:nvSpPr>
        <p:spPr>
          <a:xfrm>
            <a:off x="1797033" y="1134580"/>
            <a:ext cx="938374" cy="963746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2" name="Elipse 31">
            <a:extLst>
              <a:ext uri="{FF2B5EF4-FFF2-40B4-BE49-F238E27FC236}">
                <a16:creationId xmlns:a16="http://schemas.microsoft.com/office/drawing/2014/main" id="{1893D163-D039-BF4C-9D08-5C59630BB638}"/>
              </a:ext>
            </a:extLst>
          </p:cNvPr>
          <p:cNvSpPr/>
          <p:nvPr/>
        </p:nvSpPr>
        <p:spPr>
          <a:xfrm>
            <a:off x="4212747" y="1130184"/>
            <a:ext cx="938374" cy="96374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3" name="Elipse 32">
            <a:extLst>
              <a:ext uri="{FF2B5EF4-FFF2-40B4-BE49-F238E27FC236}">
                <a16:creationId xmlns:a16="http://schemas.microsoft.com/office/drawing/2014/main" id="{3BB47922-5CED-A64B-AB5C-20EF78432B30}"/>
              </a:ext>
            </a:extLst>
          </p:cNvPr>
          <p:cNvSpPr/>
          <p:nvPr/>
        </p:nvSpPr>
        <p:spPr>
          <a:xfrm>
            <a:off x="6294753" y="1105618"/>
            <a:ext cx="938374" cy="963746"/>
          </a:xfrm>
          <a:prstGeom prst="ellipse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697986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2872</TotalTime>
  <Words>480</Words>
  <Application>Microsoft Macintosh PowerPoint</Application>
  <PresentationFormat>Panorámica</PresentationFormat>
  <Paragraphs>444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Edelfontmed</vt:lpstr>
      <vt:lpstr>KG Blank Space Solid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Microsoft Office</dc:creator>
  <cp:lastModifiedBy>Usuario de Microsoft Office</cp:lastModifiedBy>
  <cp:revision>4</cp:revision>
  <cp:lastPrinted>2018-05-25T16:06:41Z</cp:lastPrinted>
  <dcterms:created xsi:type="dcterms:W3CDTF">2018-05-23T16:17:24Z</dcterms:created>
  <dcterms:modified xsi:type="dcterms:W3CDTF">2018-05-25T16:10:15Z</dcterms:modified>
</cp:coreProperties>
</file>