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7"/>
    <p:restoredTop sz="94617"/>
  </p:normalViewPr>
  <p:slideViewPr>
    <p:cSldViewPr snapToGrid="0" snapToObjects="1">
      <p:cViewPr varScale="1">
        <p:scale>
          <a:sx n="95" d="100"/>
          <a:sy n="95" d="100"/>
        </p:scale>
        <p:origin x="208" y="1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90B80E-780B-A548-B652-C331A0D310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0EC77C-856A-0C44-956D-0ACA878C5C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514D4DD4-6EE9-464D-A27A-3D6E15E6E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E1FA-F847-9E40-A343-816F88414A37}" type="datetimeFigureOut">
              <a:rPr lang="es-ES" smtClean="0"/>
              <a:t>23/5/18</a:t>
            </a:fld>
            <a:endParaRPr lang="es-ES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01555AC8-76AA-1744-8832-910A9E5EF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2CDAEA44-12AE-C44D-B68D-5DE666EEB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DC5D-BF45-8A4E-874F-FF209235CA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1699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38554B-7205-694F-B0E5-906E3D46C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vertical 2">
            <a:extLst>
              <a:ext uri="{FF2B5EF4-FFF2-40B4-BE49-F238E27FC236}">
                <a16:creationId xmlns:a16="http://schemas.microsoft.com/office/drawing/2014/main" id="{986E3FDD-F835-3143-BD92-F218430AAC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5EA6392C-2894-AD45-B94F-42E6B1DF5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E1FA-F847-9E40-A343-816F88414A37}" type="datetimeFigureOut">
              <a:rPr lang="es-ES" smtClean="0"/>
              <a:t>23/5/18</a:t>
            </a:fld>
            <a:endParaRPr lang="es-ES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637976C3-D713-5946-B181-068866E5D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2ECC3737-481A-C74F-8C34-58AF3F926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DC5D-BF45-8A4E-874F-FF209235CA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1507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5E0A4C8-0154-854E-8990-1FB908D2BB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vertical 2">
            <a:extLst>
              <a:ext uri="{FF2B5EF4-FFF2-40B4-BE49-F238E27FC236}">
                <a16:creationId xmlns:a16="http://schemas.microsoft.com/office/drawing/2014/main" id="{B4B2D493-B272-AD44-A78B-75EB698390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E9679723-E722-B343-AA4A-4F94CDF00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E1FA-F847-9E40-A343-816F88414A37}" type="datetimeFigureOut">
              <a:rPr lang="es-ES" smtClean="0"/>
              <a:t>23/5/18</a:t>
            </a:fld>
            <a:endParaRPr lang="es-ES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4E99184A-EFCD-864E-B29F-31AF453C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CA5A3B11-7E1C-7341-8594-D50877249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DC5D-BF45-8A4E-874F-FF209235CA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585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14CBAC-6AD7-B844-98D7-098EE651F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5CE48B-5565-0249-BF2E-34133DDB0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C40A42AA-6097-0547-8205-71224596A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E1FA-F847-9E40-A343-816F88414A37}" type="datetimeFigureOut">
              <a:rPr lang="es-ES" smtClean="0"/>
              <a:t>23/5/18</a:t>
            </a:fld>
            <a:endParaRPr lang="es-ES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C8909C17-A0FD-D74C-9763-01900F12C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E82E995E-2CF5-704B-9F48-9EC6FA34D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DC5D-BF45-8A4E-874F-FF209235CA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041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B3A7F7-3DFB-8C4D-83BD-D34882012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8DDF80BE-8CCB-EB41-9BFB-EE37F7A5F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1427F29D-4AC8-074D-B33B-87C6F1E14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E1FA-F847-9E40-A343-816F88414A37}" type="datetimeFigureOut">
              <a:rPr lang="es-ES" smtClean="0"/>
              <a:t>23/5/18</a:t>
            </a:fld>
            <a:endParaRPr lang="es-ES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8F77F131-210B-2D49-A4A1-92CD0BA6F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B073841E-2951-8E43-8062-CE845800F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DC5D-BF45-8A4E-874F-FF209235CA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8401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9E09EE-39A0-934E-A555-2E4589C14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03AF38-2B0D-E643-A5BE-A6BAF421F5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631D0D-7214-5443-8409-B666444AE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posición de fecha 4">
            <a:extLst>
              <a:ext uri="{FF2B5EF4-FFF2-40B4-BE49-F238E27FC236}">
                <a16:creationId xmlns:a16="http://schemas.microsoft.com/office/drawing/2014/main" id="{279071A8-9BED-ED48-ACF5-6F2432A56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E1FA-F847-9E40-A343-816F88414A37}" type="datetimeFigureOut">
              <a:rPr lang="es-ES" smtClean="0"/>
              <a:t>23/5/18</a:t>
            </a:fld>
            <a:endParaRPr lang="es-ES"/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id="{9FA4C96B-2AA0-0846-9072-55997008D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55B49A47-0FFE-5047-B0F1-BD0FE743D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DC5D-BF45-8A4E-874F-FF209235CA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2089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016CEE-E838-724D-811E-232D60DAB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2B138B60-C473-E547-955E-8B8DEF3D9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C4D978-35FE-3948-BF74-1EB9E7D17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posición de texto 4">
            <a:extLst>
              <a:ext uri="{FF2B5EF4-FFF2-40B4-BE49-F238E27FC236}">
                <a16:creationId xmlns:a16="http://schemas.microsoft.com/office/drawing/2014/main" id="{CC573D4E-1B1D-BA45-AF46-BDE8668135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78AC0AB-4147-8D45-B5B6-77744ED4F2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posición de fecha 6">
            <a:extLst>
              <a:ext uri="{FF2B5EF4-FFF2-40B4-BE49-F238E27FC236}">
                <a16:creationId xmlns:a16="http://schemas.microsoft.com/office/drawing/2014/main" id="{2C4DEDF9-7603-584F-A4EF-D094332E7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E1FA-F847-9E40-A343-816F88414A37}" type="datetimeFigureOut">
              <a:rPr lang="es-ES" smtClean="0"/>
              <a:t>23/5/18</a:t>
            </a:fld>
            <a:endParaRPr lang="es-ES"/>
          </a:p>
        </p:txBody>
      </p:sp>
      <p:sp>
        <p:nvSpPr>
          <p:cNvPr id="8" name="Marcador de posición de pie de página 7">
            <a:extLst>
              <a:ext uri="{FF2B5EF4-FFF2-40B4-BE49-F238E27FC236}">
                <a16:creationId xmlns:a16="http://schemas.microsoft.com/office/drawing/2014/main" id="{0462C22B-0DB2-504D-82E4-F356341C1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posición de número de diapositiva 8">
            <a:extLst>
              <a:ext uri="{FF2B5EF4-FFF2-40B4-BE49-F238E27FC236}">
                <a16:creationId xmlns:a16="http://schemas.microsoft.com/office/drawing/2014/main" id="{63B69054-A19A-994B-A1F4-D78ACCC85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DC5D-BF45-8A4E-874F-FF209235CA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7686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7229F2-91B7-E643-B198-7DD086147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fecha 2">
            <a:extLst>
              <a:ext uri="{FF2B5EF4-FFF2-40B4-BE49-F238E27FC236}">
                <a16:creationId xmlns:a16="http://schemas.microsoft.com/office/drawing/2014/main" id="{9313BA4A-FBED-2245-A051-06A87FE9D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E1FA-F847-9E40-A343-816F88414A37}" type="datetimeFigureOut">
              <a:rPr lang="es-ES" smtClean="0"/>
              <a:t>23/5/18</a:t>
            </a:fld>
            <a:endParaRPr lang="es-ES"/>
          </a:p>
        </p:txBody>
      </p:sp>
      <p:sp>
        <p:nvSpPr>
          <p:cNvPr id="4" name="Marcador de posición de pie de página 3">
            <a:extLst>
              <a:ext uri="{FF2B5EF4-FFF2-40B4-BE49-F238E27FC236}">
                <a16:creationId xmlns:a16="http://schemas.microsoft.com/office/drawing/2014/main" id="{D262CE8C-D992-B549-8A17-46A79BB9C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CB515BCB-8B82-A14C-B3E7-64F8CB438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DC5D-BF45-8A4E-874F-FF209235CA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781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>
            <a:extLst>
              <a:ext uri="{FF2B5EF4-FFF2-40B4-BE49-F238E27FC236}">
                <a16:creationId xmlns:a16="http://schemas.microsoft.com/office/drawing/2014/main" id="{0BFD5D9E-1CCF-B943-A32E-686B494C7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E1FA-F847-9E40-A343-816F88414A37}" type="datetimeFigureOut">
              <a:rPr lang="es-ES" smtClean="0"/>
              <a:t>23/5/18</a:t>
            </a:fld>
            <a:endParaRPr lang="es-ES"/>
          </a:p>
        </p:txBody>
      </p:sp>
      <p:sp>
        <p:nvSpPr>
          <p:cNvPr id="3" name="Marcador de posición de pie de página 2">
            <a:extLst>
              <a:ext uri="{FF2B5EF4-FFF2-40B4-BE49-F238E27FC236}">
                <a16:creationId xmlns:a16="http://schemas.microsoft.com/office/drawing/2014/main" id="{A8529816-57FA-9742-87A1-BA4AE36FC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osición de número de diapositiva 3">
            <a:extLst>
              <a:ext uri="{FF2B5EF4-FFF2-40B4-BE49-F238E27FC236}">
                <a16:creationId xmlns:a16="http://schemas.microsoft.com/office/drawing/2014/main" id="{B0AC4807-A39E-574C-822B-AC1DD81A4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DC5D-BF45-8A4E-874F-FF209235CA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4246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81625F-BC58-234D-9DF9-2C8894BEC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F5D614-DECF-7348-AA4F-2C4AD74DF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texto 3">
            <a:extLst>
              <a:ext uri="{FF2B5EF4-FFF2-40B4-BE49-F238E27FC236}">
                <a16:creationId xmlns:a16="http://schemas.microsoft.com/office/drawing/2014/main" id="{60C543AD-E0A4-A347-97E7-1B494C74F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posición de fecha 4">
            <a:extLst>
              <a:ext uri="{FF2B5EF4-FFF2-40B4-BE49-F238E27FC236}">
                <a16:creationId xmlns:a16="http://schemas.microsoft.com/office/drawing/2014/main" id="{F387178D-B095-F344-B505-0B2312FB4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E1FA-F847-9E40-A343-816F88414A37}" type="datetimeFigureOut">
              <a:rPr lang="es-ES" smtClean="0"/>
              <a:t>23/5/18</a:t>
            </a:fld>
            <a:endParaRPr lang="es-ES"/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id="{E39E5686-BDCB-D648-A698-D436BE981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3826275D-CA4F-044B-93E6-0E2877607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DC5D-BF45-8A4E-874F-FF209235CA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6858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FA62F8-93CB-4E45-A17C-AEE25C037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C3A68BF-6CE3-7248-8FBD-3F31D88EAF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posición de texto 3">
            <a:extLst>
              <a:ext uri="{FF2B5EF4-FFF2-40B4-BE49-F238E27FC236}">
                <a16:creationId xmlns:a16="http://schemas.microsoft.com/office/drawing/2014/main" id="{DCBE513E-2849-C142-9F47-19E72D0F6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posición de fecha 4">
            <a:extLst>
              <a:ext uri="{FF2B5EF4-FFF2-40B4-BE49-F238E27FC236}">
                <a16:creationId xmlns:a16="http://schemas.microsoft.com/office/drawing/2014/main" id="{BCCDA519-F08B-AB48-B624-9D44FC74B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E1FA-F847-9E40-A343-816F88414A37}" type="datetimeFigureOut">
              <a:rPr lang="es-ES" smtClean="0"/>
              <a:t>23/5/18</a:t>
            </a:fld>
            <a:endParaRPr lang="es-ES"/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id="{09176E5B-9DB9-CD4D-9684-612F13D31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722DACC8-0068-7240-A111-29AC79279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DC5D-BF45-8A4E-874F-FF209235CA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5628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>
            <a:extLst>
              <a:ext uri="{FF2B5EF4-FFF2-40B4-BE49-F238E27FC236}">
                <a16:creationId xmlns:a16="http://schemas.microsoft.com/office/drawing/2014/main" id="{66C83253-52CA-404D-B4B5-623F1A2CB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0C408D4E-BFDE-E943-B4E4-DF867DD18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C8C2E8EC-4436-CF4F-9A72-72A3CFEF6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5E1FA-F847-9E40-A343-816F88414A37}" type="datetimeFigureOut">
              <a:rPr lang="es-ES" smtClean="0"/>
              <a:t>23/5/18</a:t>
            </a:fld>
            <a:endParaRPr lang="es-ES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C0C06BE5-F717-D142-85EE-22DFB214C2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5712C67D-8AB4-3E4C-9BB8-FEA22E0BE1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6DC5D-BF45-8A4E-874F-FF209235CA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3043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D0B514E-A315-8244-AA96-92F89AE00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89728" y="-2514288"/>
            <a:ext cx="6696008" cy="1186030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9D40EFF-290C-724F-BCF1-A7737CC8418B}"/>
              </a:ext>
            </a:extLst>
          </p:cNvPr>
          <p:cNvSpPr txBox="1"/>
          <p:nvPr/>
        </p:nvSpPr>
        <p:spPr>
          <a:xfrm>
            <a:off x="3192433" y="336177"/>
            <a:ext cx="56905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latin typeface="KG Blank Space Solid" panose="02000000000000000000" pitchFamily="2" charset="77"/>
              </a:rPr>
              <a:t>BUSCA Y COLOREA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02AF0FEF-6BA6-3B45-BE75-6338B5B8CDA3}"/>
              </a:ext>
            </a:extLst>
          </p:cNvPr>
          <p:cNvSpPr/>
          <p:nvPr/>
        </p:nvSpPr>
        <p:spPr>
          <a:xfrm>
            <a:off x="644472" y="1368735"/>
            <a:ext cx="860612" cy="860612"/>
          </a:xfrm>
          <a:prstGeom prst="ellipse">
            <a:avLst/>
          </a:prstGeom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CBA33B0-4F01-3F4D-B1E7-5455CF3EEBAA}"/>
              </a:ext>
            </a:extLst>
          </p:cNvPr>
          <p:cNvSpPr/>
          <p:nvPr/>
        </p:nvSpPr>
        <p:spPr>
          <a:xfrm>
            <a:off x="854649" y="1392671"/>
            <a:ext cx="5677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KG Blank Space Solid" panose="02000000000000000000" pitchFamily="2" charset="77"/>
              </a:rPr>
              <a:t>p</a:t>
            </a:r>
            <a:endParaRPr lang="es-ES" sz="4400" dirty="0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279DE0D2-DF2E-B747-BE7F-0B4123D073F0}"/>
              </a:ext>
            </a:extLst>
          </p:cNvPr>
          <p:cNvSpPr/>
          <p:nvPr/>
        </p:nvSpPr>
        <p:spPr>
          <a:xfrm>
            <a:off x="3597590" y="1355288"/>
            <a:ext cx="860612" cy="860612"/>
          </a:xfrm>
          <a:prstGeom prst="ellips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16BED90-D4F5-F944-A50B-7891E693266E}"/>
              </a:ext>
            </a:extLst>
          </p:cNvPr>
          <p:cNvSpPr/>
          <p:nvPr/>
        </p:nvSpPr>
        <p:spPr>
          <a:xfrm>
            <a:off x="3740532" y="1459906"/>
            <a:ext cx="5677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KG Blank Space Solid" panose="02000000000000000000" pitchFamily="2" charset="77"/>
              </a:rPr>
              <a:t>d</a:t>
            </a:r>
            <a:endParaRPr lang="es-ES" sz="4400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73875870-CCEB-F341-9D60-52294305E361}"/>
              </a:ext>
            </a:extLst>
          </p:cNvPr>
          <p:cNvSpPr/>
          <p:nvPr/>
        </p:nvSpPr>
        <p:spPr>
          <a:xfrm>
            <a:off x="6119661" y="1368735"/>
            <a:ext cx="860612" cy="860612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514A274C-E91B-9A41-BE7E-3F5171FE87A5}"/>
              </a:ext>
            </a:extLst>
          </p:cNvPr>
          <p:cNvSpPr/>
          <p:nvPr/>
        </p:nvSpPr>
        <p:spPr>
          <a:xfrm>
            <a:off x="6316391" y="1513694"/>
            <a:ext cx="5677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KG Blank Space Solid" panose="02000000000000000000" pitchFamily="2" charset="77"/>
              </a:rPr>
              <a:t>b</a:t>
            </a:r>
            <a:endParaRPr lang="es-ES" sz="4400" dirty="0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CBE4D533-289F-D64F-B214-BD114D657812}"/>
              </a:ext>
            </a:extLst>
          </p:cNvPr>
          <p:cNvSpPr/>
          <p:nvPr/>
        </p:nvSpPr>
        <p:spPr>
          <a:xfrm>
            <a:off x="8754942" y="1389489"/>
            <a:ext cx="860612" cy="860612"/>
          </a:xfrm>
          <a:prstGeom prst="ellips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EDDBE9F-713E-1145-9438-A4B3B7B64ABC}"/>
              </a:ext>
            </a:extLst>
          </p:cNvPr>
          <p:cNvSpPr/>
          <p:nvPr/>
        </p:nvSpPr>
        <p:spPr>
          <a:xfrm>
            <a:off x="8895697" y="1397648"/>
            <a:ext cx="5677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KG Blank Space Solid" panose="02000000000000000000" pitchFamily="2" charset="77"/>
              </a:rPr>
              <a:t>q</a:t>
            </a:r>
            <a:endParaRPr lang="es-ES" sz="4400" dirty="0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84B78BD-54C6-774B-B83B-63550676F3BB}"/>
              </a:ext>
            </a:extLst>
          </p:cNvPr>
          <p:cNvSpPr/>
          <p:nvPr/>
        </p:nvSpPr>
        <p:spPr>
          <a:xfrm>
            <a:off x="1482175" y="1479712"/>
            <a:ext cx="1556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verde</a:t>
            </a:r>
            <a:endParaRPr lang="es-ES" dirty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E5CF9B38-A2DF-1942-8ED5-96AB000A88F1}"/>
              </a:ext>
            </a:extLst>
          </p:cNvPr>
          <p:cNvSpPr/>
          <p:nvPr/>
        </p:nvSpPr>
        <p:spPr>
          <a:xfrm>
            <a:off x="4601144" y="1445510"/>
            <a:ext cx="10887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rojo</a:t>
            </a:r>
            <a:endParaRPr lang="es-ES" dirty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DDC9BAF4-D67A-7440-BBDB-26FADAC26E4E}"/>
              </a:ext>
            </a:extLst>
          </p:cNvPr>
          <p:cNvSpPr/>
          <p:nvPr/>
        </p:nvSpPr>
        <p:spPr>
          <a:xfrm>
            <a:off x="7241377" y="1498763"/>
            <a:ext cx="11881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azul </a:t>
            </a:r>
            <a:endParaRPr lang="es-ES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F115D956-FF60-2D48-8102-9263D90D45D7}"/>
              </a:ext>
            </a:extLst>
          </p:cNvPr>
          <p:cNvSpPr/>
          <p:nvPr/>
        </p:nvSpPr>
        <p:spPr>
          <a:xfrm>
            <a:off x="9693316" y="1479710"/>
            <a:ext cx="1040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gris</a:t>
            </a:r>
            <a:endParaRPr lang="es-ES" dirty="0"/>
          </a:p>
        </p:txBody>
      </p:sp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5C786E50-4585-F64E-AD3A-3137D4151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190667"/>
              </p:ext>
            </p:extLst>
          </p:nvPr>
        </p:nvGraphicFramePr>
        <p:xfrm>
          <a:off x="619828" y="2468213"/>
          <a:ext cx="10810170" cy="379811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44310">
                  <a:extLst>
                    <a:ext uri="{9D8B030D-6E8A-4147-A177-3AD203B41FA5}">
                      <a16:colId xmlns:a16="http://schemas.microsoft.com/office/drawing/2014/main" val="3197462116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20352899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1411638170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3168613553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6659516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355250991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4006825384"/>
                    </a:ext>
                  </a:extLst>
                </a:gridCol>
              </a:tblGrid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012846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084369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917040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166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0939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D0B514E-A315-8244-AA96-92F89AE00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89728" y="-2514288"/>
            <a:ext cx="6696008" cy="1186030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9D40EFF-290C-724F-BCF1-A7737CC8418B}"/>
              </a:ext>
            </a:extLst>
          </p:cNvPr>
          <p:cNvSpPr txBox="1"/>
          <p:nvPr/>
        </p:nvSpPr>
        <p:spPr>
          <a:xfrm>
            <a:off x="3192433" y="336177"/>
            <a:ext cx="56905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latin typeface="KG Blank Space Solid" panose="02000000000000000000" pitchFamily="2" charset="77"/>
              </a:rPr>
              <a:t>BUSCA Y COLOREA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02AF0FEF-6BA6-3B45-BE75-6338B5B8CDA3}"/>
              </a:ext>
            </a:extLst>
          </p:cNvPr>
          <p:cNvSpPr/>
          <p:nvPr/>
        </p:nvSpPr>
        <p:spPr>
          <a:xfrm>
            <a:off x="644472" y="1368735"/>
            <a:ext cx="860612" cy="860612"/>
          </a:xfrm>
          <a:prstGeom prst="ellipse">
            <a:avLst/>
          </a:prstGeom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CBA33B0-4F01-3F4D-B1E7-5455CF3EEBAA}"/>
              </a:ext>
            </a:extLst>
          </p:cNvPr>
          <p:cNvSpPr/>
          <p:nvPr/>
        </p:nvSpPr>
        <p:spPr>
          <a:xfrm>
            <a:off x="854649" y="1392671"/>
            <a:ext cx="5677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KG Blank Space Solid" panose="02000000000000000000" pitchFamily="2" charset="77"/>
              </a:rPr>
              <a:t>p</a:t>
            </a:r>
            <a:endParaRPr lang="es-ES" sz="4400" dirty="0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279DE0D2-DF2E-B747-BE7F-0B4123D073F0}"/>
              </a:ext>
            </a:extLst>
          </p:cNvPr>
          <p:cNvSpPr/>
          <p:nvPr/>
        </p:nvSpPr>
        <p:spPr>
          <a:xfrm>
            <a:off x="3597590" y="1355288"/>
            <a:ext cx="860612" cy="860612"/>
          </a:xfrm>
          <a:prstGeom prst="ellips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16BED90-D4F5-F944-A50B-7891E693266E}"/>
              </a:ext>
            </a:extLst>
          </p:cNvPr>
          <p:cNvSpPr/>
          <p:nvPr/>
        </p:nvSpPr>
        <p:spPr>
          <a:xfrm>
            <a:off x="3740532" y="1459906"/>
            <a:ext cx="5677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KG Blank Space Solid" panose="02000000000000000000" pitchFamily="2" charset="77"/>
              </a:rPr>
              <a:t>d</a:t>
            </a:r>
            <a:endParaRPr lang="es-ES" sz="4400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73875870-CCEB-F341-9D60-52294305E361}"/>
              </a:ext>
            </a:extLst>
          </p:cNvPr>
          <p:cNvSpPr/>
          <p:nvPr/>
        </p:nvSpPr>
        <p:spPr>
          <a:xfrm>
            <a:off x="6119661" y="1368735"/>
            <a:ext cx="860612" cy="860612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514A274C-E91B-9A41-BE7E-3F5171FE87A5}"/>
              </a:ext>
            </a:extLst>
          </p:cNvPr>
          <p:cNvSpPr/>
          <p:nvPr/>
        </p:nvSpPr>
        <p:spPr>
          <a:xfrm>
            <a:off x="6316391" y="1513694"/>
            <a:ext cx="5677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KG Blank Space Solid" panose="02000000000000000000" pitchFamily="2" charset="77"/>
              </a:rPr>
              <a:t>b</a:t>
            </a:r>
            <a:endParaRPr lang="es-ES" sz="4400" dirty="0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CBE4D533-289F-D64F-B214-BD114D657812}"/>
              </a:ext>
            </a:extLst>
          </p:cNvPr>
          <p:cNvSpPr/>
          <p:nvPr/>
        </p:nvSpPr>
        <p:spPr>
          <a:xfrm>
            <a:off x="8754942" y="1389489"/>
            <a:ext cx="860612" cy="860612"/>
          </a:xfrm>
          <a:prstGeom prst="ellips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EDDBE9F-713E-1145-9438-A4B3B7B64ABC}"/>
              </a:ext>
            </a:extLst>
          </p:cNvPr>
          <p:cNvSpPr/>
          <p:nvPr/>
        </p:nvSpPr>
        <p:spPr>
          <a:xfrm>
            <a:off x="8895697" y="1397648"/>
            <a:ext cx="5677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KG Blank Space Solid" panose="02000000000000000000" pitchFamily="2" charset="77"/>
              </a:rPr>
              <a:t>q</a:t>
            </a:r>
            <a:endParaRPr lang="es-ES" sz="4400" dirty="0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84B78BD-54C6-774B-B83B-63550676F3BB}"/>
              </a:ext>
            </a:extLst>
          </p:cNvPr>
          <p:cNvSpPr/>
          <p:nvPr/>
        </p:nvSpPr>
        <p:spPr>
          <a:xfrm>
            <a:off x="1482175" y="1479712"/>
            <a:ext cx="1556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verde</a:t>
            </a:r>
            <a:endParaRPr lang="es-ES" dirty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E5CF9B38-A2DF-1942-8ED5-96AB000A88F1}"/>
              </a:ext>
            </a:extLst>
          </p:cNvPr>
          <p:cNvSpPr/>
          <p:nvPr/>
        </p:nvSpPr>
        <p:spPr>
          <a:xfrm>
            <a:off x="4601144" y="1445510"/>
            <a:ext cx="10887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rojo</a:t>
            </a:r>
            <a:endParaRPr lang="es-ES" dirty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DDC9BAF4-D67A-7440-BBDB-26FADAC26E4E}"/>
              </a:ext>
            </a:extLst>
          </p:cNvPr>
          <p:cNvSpPr/>
          <p:nvPr/>
        </p:nvSpPr>
        <p:spPr>
          <a:xfrm>
            <a:off x="7241377" y="1498763"/>
            <a:ext cx="11881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azul </a:t>
            </a:r>
            <a:endParaRPr lang="es-ES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F115D956-FF60-2D48-8102-9263D90D45D7}"/>
              </a:ext>
            </a:extLst>
          </p:cNvPr>
          <p:cNvSpPr/>
          <p:nvPr/>
        </p:nvSpPr>
        <p:spPr>
          <a:xfrm>
            <a:off x="9693316" y="1479710"/>
            <a:ext cx="1040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gris</a:t>
            </a:r>
            <a:endParaRPr lang="es-ES" dirty="0"/>
          </a:p>
        </p:txBody>
      </p:sp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5C786E50-4585-F64E-AD3A-3137D4151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907821"/>
              </p:ext>
            </p:extLst>
          </p:nvPr>
        </p:nvGraphicFramePr>
        <p:xfrm>
          <a:off x="619828" y="2468213"/>
          <a:ext cx="10810170" cy="379811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44310">
                  <a:extLst>
                    <a:ext uri="{9D8B030D-6E8A-4147-A177-3AD203B41FA5}">
                      <a16:colId xmlns:a16="http://schemas.microsoft.com/office/drawing/2014/main" val="3197462116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20352899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1411638170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3168613553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6659516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355250991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4006825384"/>
                    </a:ext>
                  </a:extLst>
                </a:gridCol>
              </a:tblGrid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012846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084369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917040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166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028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D0B514E-A315-8244-AA96-92F89AE00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89728" y="-2514288"/>
            <a:ext cx="6696008" cy="1186030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9D40EFF-290C-724F-BCF1-A7737CC8418B}"/>
              </a:ext>
            </a:extLst>
          </p:cNvPr>
          <p:cNvSpPr txBox="1"/>
          <p:nvPr/>
        </p:nvSpPr>
        <p:spPr>
          <a:xfrm>
            <a:off x="3192433" y="336177"/>
            <a:ext cx="56905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latin typeface="KG Blank Space Solid" panose="02000000000000000000" pitchFamily="2" charset="77"/>
              </a:rPr>
              <a:t>BUSCA Y COLOREA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02AF0FEF-6BA6-3B45-BE75-6338B5B8CDA3}"/>
              </a:ext>
            </a:extLst>
          </p:cNvPr>
          <p:cNvSpPr/>
          <p:nvPr/>
        </p:nvSpPr>
        <p:spPr>
          <a:xfrm>
            <a:off x="644472" y="1368735"/>
            <a:ext cx="860612" cy="860612"/>
          </a:xfrm>
          <a:prstGeom prst="ellipse">
            <a:avLst/>
          </a:prstGeom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CBA33B0-4F01-3F4D-B1E7-5455CF3EEBAA}"/>
              </a:ext>
            </a:extLst>
          </p:cNvPr>
          <p:cNvSpPr/>
          <p:nvPr/>
        </p:nvSpPr>
        <p:spPr>
          <a:xfrm>
            <a:off x="854649" y="1392671"/>
            <a:ext cx="5677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KG Blank Space Solid" panose="02000000000000000000" pitchFamily="2" charset="77"/>
              </a:rPr>
              <a:t>p</a:t>
            </a:r>
            <a:endParaRPr lang="es-ES" sz="4400" dirty="0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279DE0D2-DF2E-B747-BE7F-0B4123D073F0}"/>
              </a:ext>
            </a:extLst>
          </p:cNvPr>
          <p:cNvSpPr/>
          <p:nvPr/>
        </p:nvSpPr>
        <p:spPr>
          <a:xfrm>
            <a:off x="3597590" y="1355288"/>
            <a:ext cx="860612" cy="860612"/>
          </a:xfrm>
          <a:prstGeom prst="ellips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16BED90-D4F5-F944-A50B-7891E693266E}"/>
              </a:ext>
            </a:extLst>
          </p:cNvPr>
          <p:cNvSpPr/>
          <p:nvPr/>
        </p:nvSpPr>
        <p:spPr>
          <a:xfrm>
            <a:off x="3740532" y="1459906"/>
            <a:ext cx="5677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KG Blank Space Solid" panose="02000000000000000000" pitchFamily="2" charset="77"/>
              </a:rPr>
              <a:t>d</a:t>
            </a:r>
            <a:endParaRPr lang="es-ES" sz="4400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73875870-CCEB-F341-9D60-52294305E361}"/>
              </a:ext>
            </a:extLst>
          </p:cNvPr>
          <p:cNvSpPr/>
          <p:nvPr/>
        </p:nvSpPr>
        <p:spPr>
          <a:xfrm>
            <a:off x="6119661" y="1368735"/>
            <a:ext cx="860612" cy="860612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514A274C-E91B-9A41-BE7E-3F5171FE87A5}"/>
              </a:ext>
            </a:extLst>
          </p:cNvPr>
          <p:cNvSpPr/>
          <p:nvPr/>
        </p:nvSpPr>
        <p:spPr>
          <a:xfrm>
            <a:off x="6316391" y="1513694"/>
            <a:ext cx="5677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KG Blank Space Solid" panose="02000000000000000000" pitchFamily="2" charset="77"/>
              </a:rPr>
              <a:t>b</a:t>
            </a:r>
            <a:endParaRPr lang="es-ES" sz="4400" dirty="0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CBE4D533-289F-D64F-B214-BD114D657812}"/>
              </a:ext>
            </a:extLst>
          </p:cNvPr>
          <p:cNvSpPr/>
          <p:nvPr/>
        </p:nvSpPr>
        <p:spPr>
          <a:xfrm>
            <a:off x="8754942" y="1389489"/>
            <a:ext cx="860612" cy="860612"/>
          </a:xfrm>
          <a:prstGeom prst="ellips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EDDBE9F-713E-1145-9438-A4B3B7B64ABC}"/>
              </a:ext>
            </a:extLst>
          </p:cNvPr>
          <p:cNvSpPr/>
          <p:nvPr/>
        </p:nvSpPr>
        <p:spPr>
          <a:xfrm>
            <a:off x="8895697" y="1397648"/>
            <a:ext cx="5677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KG Blank Space Solid" panose="02000000000000000000" pitchFamily="2" charset="77"/>
              </a:rPr>
              <a:t>q</a:t>
            </a:r>
            <a:endParaRPr lang="es-ES" sz="4400" dirty="0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84B78BD-54C6-774B-B83B-63550676F3BB}"/>
              </a:ext>
            </a:extLst>
          </p:cNvPr>
          <p:cNvSpPr/>
          <p:nvPr/>
        </p:nvSpPr>
        <p:spPr>
          <a:xfrm>
            <a:off x="1482175" y="1479712"/>
            <a:ext cx="1556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verde</a:t>
            </a:r>
            <a:endParaRPr lang="es-ES" dirty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E5CF9B38-A2DF-1942-8ED5-96AB000A88F1}"/>
              </a:ext>
            </a:extLst>
          </p:cNvPr>
          <p:cNvSpPr/>
          <p:nvPr/>
        </p:nvSpPr>
        <p:spPr>
          <a:xfrm>
            <a:off x="4601144" y="1445510"/>
            <a:ext cx="10887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rojo</a:t>
            </a:r>
            <a:endParaRPr lang="es-ES" dirty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DDC9BAF4-D67A-7440-BBDB-26FADAC26E4E}"/>
              </a:ext>
            </a:extLst>
          </p:cNvPr>
          <p:cNvSpPr/>
          <p:nvPr/>
        </p:nvSpPr>
        <p:spPr>
          <a:xfrm>
            <a:off x="7241377" y="1498763"/>
            <a:ext cx="11881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azul </a:t>
            </a:r>
            <a:endParaRPr lang="es-ES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F115D956-FF60-2D48-8102-9263D90D45D7}"/>
              </a:ext>
            </a:extLst>
          </p:cNvPr>
          <p:cNvSpPr/>
          <p:nvPr/>
        </p:nvSpPr>
        <p:spPr>
          <a:xfrm>
            <a:off x="9693316" y="1479710"/>
            <a:ext cx="1040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gris</a:t>
            </a:r>
            <a:endParaRPr lang="es-ES" dirty="0"/>
          </a:p>
        </p:txBody>
      </p:sp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5C786E50-4585-F64E-AD3A-3137D4151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284986"/>
              </p:ext>
            </p:extLst>
          </p:nvPr>
        </p:nvGraphicFramePr>
        <p:xfrm>
          <a:off x="619828" y="2468213"/>
          <a:ext cx="10810170" cy="379811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44310">
                  <a:extLst>
                    <a:ext uri="{9D8B030D-6E8A-4147-A177-3AD203B41FA5}">
                      <a16:colId xmlns:a16="http://schemas.microsoft.com/office/drawing/2014/main" val="3197462116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20352899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1411638170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3168613553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6659516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355250991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4006825384"/>
                    </a:ext>
                  </a:extLst>
                </a:gridCol>
              </a:tblGrid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012846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084369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917040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166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9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D0B514E-A315-8244-AA96-92F89AE00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89728" y="-2514288"/>
            <a:ext cx="6696008" cy="1186030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9D40EFF-290C-724F-BCF1-A7737CC8418B}"/>
              </a:ext>
            </a:extLst>
          </p:cNvPr>
          <p:cNvSpPr txBox="1"/>
          <p:nvPr/>
        </p:nvSpPr>
        <p:spPr>
          <a:xfrm>
            <a:off x="3192433" y="336177"/>
            <a:ext cx="56905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latin typeface="KG Blank Space Solid" panose="02000000000000000000" pitchFamily="2" charset="77"/>
              </a:rPr>
              <a:t>BUSCA Y COLOREA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02AF0FEF-6BA6-3B45-BE75-6338B5B8CDA3}"/>
              </a:ext>
            </a:extLst>
          </p:cNvPr>
          <p:cNvSpPr/>
          <p:nvPr/>
        </p:nvSpPr>
        <p:spPr>
          <a:xfrm>
            <a:off x="644472" y="1368735"/>
            <a:ext cx="860612" cy="860612"/>
          </a:xfrm>
          <a:prstGeom prst="ellipse">
            <a:avLst/>
          </a:prstGeom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CBA33B0-4F01-3F4D-B1E7-5455CF3EEBAA}"/>
              </a:ext>
            </a:extLst>
          </p:cNvPr>
          <p:cNvSpPr/>
          <p:nvPr/>
        </p:nvSpPr>
        <p:spPr>
          <a:xfrm>
            <a:off x="854649" y="1392671"/>
            <a:ext cx="5677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KG Blank Space Solid" panose="02000000000000000000" pitchFamily="2" charset="77"/>
              </a:rPr>
              <a:t>p</a:t>
            </a:r>
            <a:endParaRPr lang="es-ES" sz="4400" dirty="0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279DE0D2-DF2E-B747-BE7F-0B4123D073F0}"/>
              </a:ext>
            </a:extLst>
          </p:cNvPr>
          <p:cNvSpPr/>
          <p:nvPr/>
        </p:nvSpPr>
        <p:spPr>
          <a:xfrm>
            <a:off x="3597590" y="1355288"/>
            <a:ext cx="860612" cy="860612"/>
          </a:xfrm>
          <a:prstGeom prst="ellips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16BED90-D4F5-F944-A50B-7891E693266E}"/>
              </a:ext>
            </a:extLst>
          </p:cNvPr>
          <p:cNvSpPr/>
          <p:nvPr/>
        </p:nvSpPr>
        <p:spPr>
          <a:xfrm>
            <a:off x="3740532" y="1459906"/>
            <a:ext cx="5677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KG Blank Space Solid" panose="02000000000000000000" pitchFamily="2" charset="77"/>
              </a:rPr>
              <a:t>d</a:t>
            </a:r>
            <a:endParaRPr lang="es-ES" sz="4400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73875870-CCEB-F341-9D60-52294305E361}"/>
              </a:ext>
            </a:extLst>
          </p:cNvPr>
          <p:cNvSpPr/>
          <p:nvPr/>
        </p:nvSpPr>
        <p:spPr>
          <a:xfrm>
            <a:off x="6119661" y="1368735"/>
            <a:ext cx="860612" cy="860612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514A274C-E91B-9A41-BE7E-3F5171FE87A5}"/>
              </a:ext>
            </a:extLst>
          </p:cNvPr>
          <p:cNvSpPr/>
          <p:nvPr/>
        </p:nvSpPr>
        <p:spPr>
          <a:xfrm>
            <a:off x="6316391" y="1513694"/>
            <a:ext cx="5677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KG Blank Space Solid" panose="02000000000000000000" pitchFamily="2" charset="77"/>
              </a:rPr>
              <a:t>b</a:t>
            </a:r>
            <a:endParaRPr lang="es-ES" sz="4400" dirty="0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CBE4D533-289F-D64F-B214-BD114D657812}"/>
              </a:ext>
            </a:extLst>
          </p:cNvPr>
          <p:cNvSpPr/>
          <p:nvPr/>
        </p:nvSpPr>
        <p:spPr>
          <a:xfrm>
            <a:off x="8754942" y="1389489"/>
            <a:ext cx="860612" cy="860612"/>
          </a:xfrm>
          <a:prstGeom prst="ellips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EDDBE9F-713E-1145-9438-A4B3B7B64ABC}"/>
              </a:ext>
            </a:extLst>
          </p:cNvPr>
          <p:cNvSpPr/>
          <p:nvPr/>
        </p:nvSpPr>
        <p:spPr>
          <a:xfrm>
            <a:off x="8895697" y="1397648"/>
            <a:ext cx="5677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KG Blank Space Solid" panose="02000000000000000000" pitchFamily="2" charset="77"/>
              </a:rPr>
              <a:t>q</a:t>
            </a:r>
            <a:endParaRPr lang="es-ES" sz="4400" dirty="0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84B78BD-54C6-774B-B83B-63550676F3BB}"/>
              </a:ext>
            </a:extLst>
          </p:cNvPr>
          <p:cNvSpPr/>
          <p:nvPr/>
        </p:nvSpPr>
        <p:spPr>
          <a:xfrm>
            <a:off x="1482175" y="1479712"/>
            <a:ext cx="1556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verde</a:t>
            </a:r>
            <a:endParaRPr lang="es-ES" dirty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E5CF9B38-A2DF-1942-8ED5-96AB000A88F1}"/>
              </a:ext>
            </a:extLst>
          </p:cNvPr>
          <p:cNvSpPr/>
          <p:nvPr/>
        </p:nvSpPr>
        <p:spPr>
          <a:xfrm>
            <a:off x="4601144" y="1445510"/>
            <a:ext cx="10887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rojo</a:t>
            </a:r>
            <a:endParaRPr lang="es-ES" dirty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DDC9BAF4-D67A-7440-BBDB-26FADAC26E4E}"/>
              </a:ext>
            </a:extLst>
          </p:cNvPr>
          <p:cNvSpPr/>
          <p:nvPr/>
        </p:nvSpPr>
        <p:spPr>
          <a:xfrm>
            <a:off x="7241377" y="1498763"/>
            <a:ext cx="11881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azul </a:t>
            </a:r>
            <a:endParaRPr lang="es-ES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F115D956-FF60-2D48-8102-9263D90D45D7}"/>
              </a:ext>
            </a:extLst>
          </p:cNvPr>
          <p:cNvSpPr/>
          <p:nvPr/>
        </p:nvSpPr>
        <p:spPr>
          <a:xfrm>
            <a:off x="9693316" y="1479710"/>
            <a:ext cx="1040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gris</a:t>
            </a:r>
            <a:endParaRPr lang="es-ES" dirty="0"/>
          </a:p>
        </p:txBody>
      </p:sp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5C786E50-4585-F64E-AD3A-3137D4151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88763"/>
              </p:ext>
            </p:extLst>
          </p:nvPr>
        </p:nvGraphicFramePr>
        <p:xfrm>
          <a:off x="619828" y="2468213"/>
          <a:ext cx="10810170" cy="379811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44310">
                  <a:extLst>
                    <a:ext uri="{9D8B030D-6E8A-4147-A177-3AD203B41FA5}">
                      <a16:colId xmlns:a16="http://schemas.microsoft.com/office/drawing/2014/main" val="3197462116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20352899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1411638170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3168613553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6659516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355250991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4006825384"/>
                    </a:ext>
                  </a:extLst>
                </a:gridCol>
              </a:tblGrid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012846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084369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917040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q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166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7804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D0B514E-A315-8244-AA96-92F89AE00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89728" y="-2514288"/>
            <a:ext cx="6696008" cy="1186030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9D40EFF-290C-724F-BCF1-A7737CC8418B}"/>
              </a:ext>
            </a:extLst>
          </p:cNvPr>
          <p:cNvSpPr txBox="1"/>
          <p:nvPr/>
        </p:nvSpPr>
        <p:spPr>
          <a:xfrm>
            <a:off x="3192433" y="336177"/>
            <a:ext cx="56905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latin typeface="KG Blank Space Solid" panose="02000000000000000000" pitchFamily="2" charset="77"/>
              </a:rPr>
              <a:t>BUSCA Y COLOREA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02AF0FEF-6BA6-3B45-BE75-6338B5B8CDA3}"/>
              </a:ext>
            </a:extLst>
          </p:cNvPr>
          <p:cNvSpPr/>
          <p:nvPr/>
        </p:nvSpPr>
        <p:spPr>
          <a:xfrm>
            <a:off x="644472" y="1368735"/>
            <a:ext cx="860612" cy="860612"/>
          </a:xfrm>
          <a:prstGeom prst="ellipse">
            <a:avLst/>
          </a:prstGeom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CBA33B0-4F01-3F4D-B1E7-5455CF3EEBAA}"/>
              </a:ext>
            </a:extLst>
          </p:cNvPr>
          <p:cNvSpPr/>
          <p:nvPr/>
        </p:nvSpPr>
        <p:spPr>
          <a:xfrm>
            <a:off x="854649" y="1258201"/>
            <a:ext cx="55015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5400" dirty="0">
                <a:latin typeface="Edelfontmed" pitchFamily="2" charset="0"/>
              </a:rPr>
              <a:t>p</a:t>
            </a:r>
            <a:endParaRPr lang="es-ES" sz="4400" dirty="0">
              <a:latin typeface="Edelfontmed" pitchFamily="2" charset="0"/>
            </a:endParaRP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279DE0D2-DF2E-B747-BE7F-0B4123D073F0}"/>
              </a:ext>
            </a:extLst>
          </p:cNvPr>
          <p:cNvSpPr/>
          <p:nvPr/>
        </p:nvSpPr>
        <p:spPr>
          <a:xfrm>
            <a:off x="3597590" y="1355288"/>
            <a:ext cx="860612" cy="860612"/>
          </a:xfrm>
          <a:prstGeom prst="ellips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16BED90-D4F5-F944-A50B-7891E693266E}"/>
              </a:ext>
            </a:extLst>
          </p:cNvPr>
          <p:cNvSpPr/>
          <p:nvPr/>
        </p:nvSpPr>
        <p:spPr>
          <a:xfrm>
            <a:off x="3794320" y="1311989"/>
            <a:ext cx="54534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000" dirty="0">
                <a:latin typeface="Edelfontmed" pitchFamily="2" charset="0"/>
              </a:rPr>
              <a:t>d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73875870-CCEB-F341-9D60-52294305E361}"/>
              </a:ext>
            </a:extLst>
          </p:cNvPr>
          <p:cNvSpPr/>
          <p:nvPr/>
        </p:nvSpPr>
        <p:spPr>
          <a:xfrm>
            <a:off x="6119661" y="1368735"/>
            <a:ext cx="860612" cy="860612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514A274C-E91B-9A41-BE7E-3F5171FE87A5}"/>
              </a:ext>
            </a:extLst>
          </p:cNvPr>
          <p:cNvSpPr/>
          <p:nvPr/>
        </p:nvSpPr>
        <p:spPr>
          <a:xfrm>
            <a:off x="6327009" y="1304460"/>
            <a:ext cx="50045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dirty="0">
                <a:latin typeface="Edelfontmed" pitchFamily="2" charset="0"/>
              </a:rPr>
              <a:t>b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CBE4D533-289F-D64F-B214-BD114D657812}"/>
              </a:ext>
            </a:extLst>
          </p:cNvPr>
          <p:cNvSpPr/>
          <p:nvPr/>
        </p:nvSpPr>
        <p:spPr>
          <a:xfrm>
            <a:off x="8754942" y="1389489"/>
            <a:ext cx="860612" cy="860612"/>
          </a:xfrm>
          <a:prstGeom prst="ellips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EDDBE9F-713E-1145-9438-A4B3B7B64ABC}"/>
              </a:ext>
            </a:extLst>
          </p:cNvPr>
          <p:cNvSpPr/>
          <p:nvPr/>
        </p:nvSpPr>
        <p:spPr>
          <a:xfrm>
            <a:off x="8925711" y="1105618"/>
            <a:ext cx="48122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dirty="0">
                <a:latin typeface="Edelfontmed" pitchFamily="2" charset="0"/>
              </a:rPr>
              <a:t>q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84B78BD-54C6-774B-B83B-63550676F3BB}"/>
              </a:ext>
            </a:extLst>
          </p:cNvPr>
          <p:cNvSpPr/>
          <p:nvPr/>
        </p:nvSpPr>
        <p:spPr>
          <a:xfrm>
            <a:off x="1482175" y="1479712"/>
            <a:ext cx="1556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verde</a:t>
            </a:r>
            <a:endParaRPr lang="es-ES" dirty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E5CF9B38-A2DF-1942-8ED5-96AB000A88F1}"/>
              </a:ext>
            </a:extLst>
          </p:cNvPr>
          <p:cNvSpPr/>
          <p:nvPr/>
        </p:nvSpPr>
        <p:spPr>
          <a:xfrm>
            <a:off x="4601144" y="1445510"/>
            <a:ext cx="10887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rojo</a:t>
            </a:r>
            <a:endParaRPr lang="es-ES" dirty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DDC9BAF4-D67A-7440-BBDB-26FADAC26E4E}"/>
              </a:ext>
            </a:extLst>
          </p:cNvPr>
          <p:cNvSpPr/>
          <p:nvPr/>
        </p:nvSpPr>
        <p:spPr>
          <a:xfrm>
            <a:off x="7241377" y="1498763"/>
            <a:ext cx="11881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azul </a:t>
            </a:r>
            <a:endParaRPr lang="es-ES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F115D956-FF60-2D48-8102-9263D90D45D7}"/>
              </a:ext>
            </a:extLst>
          </p:cNvPr>
          <p:cNvSpPr/>
          <p:nvPr/>
        </p:nvSpPr>
        <p:spPr>
          <a:xfrm>
            <a:off x="9693316" y="1479710"/>
            <a:ext cx="1040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gris</a:t>
            </a:r>
            <a:endParaRPr lang="es-ES" dirty="0"/>
          </a:p>
        </p:txBody>
      </p:sp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5C786E50-4585-F64E-AD3A-3137D415189C}"/>
              </a:ext>
            </a:extLst>
          </p:cNvPr>
          <p:cNvGraphicFramePr>
            <a:graphicFrameLocks noGrp="1"/>
          </p:cNvGraphicFramePr>
          <p:nvPr/>
        </p:nvGraphicFramePr>
        <p:xfrm>
          <a:off x="619828" y="2468213"/>
          <a:ext cx="10810170" cy="40233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44310">
                  <a:extLst>
                    <a:ext uri="{9D8B030D-6E8A-4147-A177-3AD203B41FA5}">
                      <a16:colId xmlns:a16="http://schemas.microsoft.com/office/drawing/2014/main" val="3197462116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20352899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1411638170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3168613553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6659516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355250991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4006825384"/>
                    </a:ext>
                  </a:extLst>
                </a:gridCol>
              </a:tblGrid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012846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084369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917040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166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928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D0B514E-A315-8244-AA96-92F89AE00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89728" y="-2514288"/>
            <a:ext cx="6696008" cy="1186030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9D40EFF-290C-724F-BCF1-A7737CC8418B}"/>
              </a:ext>
            </a:extLst>
          </p:cNvPr>
          <p:cNvSpPr txBox="1"/>
          <p:nvPr/>
        </p:nvSpPr>
        <p:spPr>
          <a:xfrm>
            <a:off x="3192433" y="336177"/>
            <a:ext cx="56905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latin typeface="KG Blank Space Solid" panose="02000000000000000000" pitchFamily="2" charset="77"/>
              </a:rPr>
              <a:t>BUSCA Y COLOREA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02AF0FEF-6BA6-3B45-BE75-6338B5B8CDA3}"/>
              </a:ext>
            </a:extLst>
          </p:cNvPr>
          <p:cNvSpPr/>
          <p:nvPr/>
        </p:nvSpPr>
        <p:spPr>
          <a:xfrm>
            <a:off x="644472" y="1368735"/>
            <a:ext cx="860612" cy="860612"/>
          </a:xfrm>
          <a:prstGeom prst="ellipse">
            <a:avLst/>
          </a:prstGeom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CBA33B0-4F01-3F4D-B1E7-5455CF3EEBAA}"/>
              </a:ext>
            </a:extLst>
          </p:cNvPr>
          <p:cNvSpPr/>
          <p:nvPr/>
        </p:nvSpPr>
        <p:spPr>
          <a:xfrm>
            <a:off x="854649" y="1258201"/>
            <a:ext cx="55015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5400" dirty="0">
                <a:latin typeface="Edelfontmed" pitchFamily="2" charset="0"/>
              </a:rPr>
              <a:t>p</a:t>
            </a:r>
            <a:endParaRPr lang="es-ES" sz="4400" dirty="0">
              <a:latin typeface="Edelfontmed" pitchFamily="2" charset="0"/>
            </a:endParaRP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279DE0D2-DF2E-B747-BE7F-0B4123D073F0}"/>
              </a:ext>
            </a:extLst>
          </p:cNvPr>
          <p:cNvSpPr/>
          <p:nvPr/>
        </p:nvSpPr>
        <p:spPr>
          <a:xfrm>
            <a:off x="3597590" y="1355288"/>
            <a:ext cx="860612" cy="860612"/>
          </a:xfrm>
          <a:prstGeom prst="ellips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16BED90-D4F5-F944-A50B-7891E693266E}"/>
              </a:ext>
            </a:extLst>
          </p:cNvPr>
          <p:cNvSpPr/>
          <p:nvPr/>
        </p:nvSpPr>
        <p:spPr>
          <a:xfrm>
            <a:off x="3794320" y="1311989"/>
            <a:ext cx="54534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000" dirty="0">
                <a:latin typeface="Edelfontmed" pitchFamily="2" charset="0"/>
              </a:rPr>
              <a:t>d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73875870-CCEB-F341-9D60-52294305E361}"/>
              </a:ext>
            </a:extLst>
          </p:cNvPr>
          <p:cNvSpPr/>
          <p:nvPr/>
        </p:nvSpPr>
        <p:spPr>
          <a:xfrm>
            <a:off x="6119661" y="1368735"/>
            <a:ext cx="860612" cy="860612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514A274C-E91B-9A41-BE7E-3F5171FE87A5}"/>
              </a:ext>
            </a:extLst>
          </p:cNvPr>
          <p:cNvSpPr/>
          <p:nvPr/>
        </p:nvSpPr>
        <p:spPr>
          <a:xfrm>
            <a:off x="6327009" y="1304460"/>
            <a:ext cx="50045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dirty="0">
                <a:latin typeface="Edelfontmed" pitchFamily="2" charset="0"/>
              </a:rPr>
              <a:t>b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CBE4D533-289F-D64F-B214-BD114D657812}"/>
              </a:ext>
            </a:extLst>
          </p:cNvPr>
          <p:cNvSpPr/>
          <p:nvPr/>
        </p:nvSpPr>
        <p:spPr>
          <a:xfrm>
            <a:off x="8754942" y="1389489"/>
            <a:ext cx="860612" cy="860612"/>
          </a:xfrm>
          <a:prstGeom prst="ellips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EDDBE9F-713E-1145-9438-A4B3B7B64ABC}"/>
              </a:ext>
            </a:extLst>
          </p:cNvPr>
          <p:cNvSpPr/>
          <p:nvPr/>
        </p:nvSpPr>
        <p:spPr>
          <a:xfrm>
            <a:off x="8925711" y="1105618"/>
            <a:ext cx="48122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dirty="0">
                <a:latin typeface="Edelfontmed" pitchFamily="2" charset="0"/>
              </a:rPr>
              <a:t>q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84B78BD-54C6-774B-B83B-63550676F3BB}"/>
              </a:ext>
            </a:extLst>
          </p:cNvPr>
          <p:cNvSpPr/>
          <p:nvPr/>
        </p:nvSpPr>
        <p:spPr>
          <a:xfrm>
            <a:off x="1482175" y="1479712"/>
            <a:ext cx="1556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verde</a:t>
            </a:r>
            <a:endParaRPr lang="es-ES" dirty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E5CF9B38-A2DF-1942-8ED5-96AB000A88F1}"/>
              </a:ext>
            </a:extLst>
          </p:cNvPr>
          <p:cNvSpPr/>
          <p:nvPr/>
        </p:nvSpPr>
        <p:spPr>
          <a:xfrm>
            <a:off x="4601144" y="1445510"/>
            <a:ext cx="10887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rojo</a:t>
            </a:r>
            <a:endParaRPr lang="es-ES" dirty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DDC9BAF4-D67A-7440-BBDB-26FADAC26E4E}"/>
              </a:ext>
            </a:extLst>
          </p:cNvPr>
          <p:cNvSpPr/>
          <p:nvPr/>
        </p:nvSpPr>
        <p:spPr>
          <a:xfrm>
            <a:off x="7241377" y="1498763"/>
            <a:ext cx="11881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azul </a:t>
            </a:r>
            <a:endParaRPr lang="es-ES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F115D956-FF60-2D48-8102-9263D90D45D7}"/>
              </a:ext>
            </a:extLst>
          </p:cNvPr>
          <p:cNvSpPr/>
          <p:nvPr/>
        </p:nvSpPr>
        <p:spPr>
          <a:xfrm>
            <a:off x="9693316" y="1479710"/>
            <a:ext cx="1040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gris</a:t>
            </a:r>
            <a:endParaRPr lang="es-ES" dirty="0"/>
          </a:p>
        </p:txBody>
      </p:sp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5C786E50-4585-F64E-AD3A-3137D4151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733116"/>
              </p:ext>
            </p:extLst>
          </p:nvPr>
        </p:nvGraphicFramePr>
        <p:xfrm>
          <a:off x="619828" y="2468213"/>
          <a:ext cx="10810170" cy="40233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44310">
                  <a:extLst>
                    <a:ext uri="{9D8B030D-6E8A-4147-A177-3AD203B41FA5}">
                      <a16:colId xmlns:a16="http://schemas.microsoft.com/office/drawing/2014/main" val="3197462116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20352899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1411638170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3168613553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6659516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355250991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4006825384"/>
                    </a:ext>
                  </a:extLst>
                </a:gridCol>
              </a:tblGrid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012846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084369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917040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166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401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D0B514E-A315-8244-AA96-92F89AE00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89728" y="-2514288"/>
            <a:ext cx="6696008" cy="1186030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9D40EFF-290C-724F-BCF1-A7737CC8418B}"/>
              </a:ext>
            </a:extLst>
          </p:cNvPr>
          <p:cNvSpPr txBox="1"/>
          <p:nvPr/>
        </p:nvSpPr>
        <p:spPr>
          <a:xfrm>
            <a:off x="3192433" y="336177"/>
            <a:ext cx="56905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latin typeface="KG Blank Space Solid" panose="02000000000000000000" pitchFamily="2" charset="77"/>
              </a:rPr>
              <a:t>BUSCA Y COLOREA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02AF0FEF-6BA6-3B45-BE75-6338B5B8CDA3}"/>
              </a:ext>
            </a:extLst>
          </p:cNvPr>
          <p:cNvSpPr/>
          <p:nvPr/>
        </p:nvSpPr>
        <p:spPr>
          <a:xfrm>
            <a:off x="644472" y="1368735"/>
            <a:ext cx="860612" cy="860612"/>
          </a:xfrm>
          <a:prstGeom prst="ellipse">
            <a:avLst/>
          </a:prstGeom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CBA33B0-4F01-3F4D-B1E7-5455CF3EEBAA}"/>
              </a:ext>
            </a:extLst>
          </p:cNvPr>
          <p:cNvSpPr/>
          <p:nvPr/>
        </p:nvSpPr>
        <p:spPr>
          <a:xfrm>
            <a:off x="854649" y="1258201"/>
            <a:ext cx="55015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5400" dirty="0">
                <a:latin typeface="Edelfontmed" pitchFamily="2" charset="0"/>
              </a:rPr>
              <a:t>p</a:t>
            </a:r>
            <a:endParaRPr lang="es-ES" sz="4400" dirty="0">
              <a:latin typeface="Edelfontmed" pitchFamily="2" charset="0"/>
            </a:endParaRP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279DE0D2-DF2E-B747-BE7F-0B4123D073F0}"/>
              </a:ext>
            </a:extLst>
          </p:cNvPr>
          <p:cNvSpPr/>
          <p:nvPr/>
        </p:nvSpPr>
        <p:spPr>
          <a:xfrm>
            <a:off x="3597590" y="1355288"/>
            <a:ext cx="860612" cy="860612"/>
          </a:xfrm>
          <a:prstGeom prst="ellips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16BED90-D4F5-F944-A50B-7891E693266E}"/>
              </a:ext>
            </a:extLst>
          </p:cNvPr>
          <p:cNvSpPr/>
          <p:nvPr/>
        </p:nvSpPr>
        <p:spPr>
          <a:xfrm>
            <a:off x="3794320" y="1311989"/>
            <a:ext cx="54534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000" dirty="0">
                <a:latin typeface="Edelfontmed" pitchFamily="2" charset="0"/>
              </a:rPr>
              <a:t>d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73875870-CCEB-F341-9D60-52294305E361}"/>
              </a:ext>
            </a:extLst>
          </p:cNvPr>
          <p:cNvSpPr/>
          <p:nvPr/>
        </p:nvSpPr>
        <p:spPr>
          <a:xfrm>
            <a:off x="6119661" y="1368735"/>
            <a:ext cx="860612" cy="860612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514A274C-E91B-9A41-BE7E-3F5171FE87A5}"/>
              </a:ext>
            </a:extLst>
          </p:cNvPr>
          <p:cNvSpPr/>
          <p:nvPr/>
        </p:nvSpPr>
        <p:spPr>
          <a:xfrm>
            <a:off x="6327009" y="1304460"/>
            <a:ext cx="50045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dirty="0">
                <a:latin typeface="Edelfontmed" pitchFamily="2" charset="0"/>
              </a:rPr>
              <a:t>b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CBE4D533-289F-D64F-B214-BD114D657812}"/>
              </a:ext>
            </a:extLst>
          </p:cNvPr>
          <p:cNvSpPr/>
          <p:nvPr/>
        </p:nvSpPr>
        <p:spPr>
          <a:xfrm>
            <a:off x="8754942" y="1389489"/>
            <a:ext cx="860612" cy="860612"/>
          </a:xfrm>
          <a:prstGeom prst="ellips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EDDBE9F-713E-1145-9438-A4B3B7B64ABC}"/>
              </a:ext>
            </a:extLst>
          </p:cNvPr>
          <p:cNvSpPr/>
          <p:nvPr/>
        </p:nvSpPr>
        <p:spPr>
          <a:xfrm>
            <a:off x="8925711" y="1105618"/>
            <a:ext cx="48122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dirty="0">
                <a:latin typeface="Edelfontmed" pitchFamily="2" charset="0"/>
              </a:rPr>
              <a:t>q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84B78BD-54C6-774B-B83B-63550676F3BB}"/>
              </a:ext>
            </a:extLst>
          </p:cNvPr>
          <p:cNvSpPr/>
          <p:nvPr/>
        </p:nvSpPr>
        <p:spPr>
          <a:xfrm>
            <a:off x="1482175" y="1479712"/>
            <a:ext cx="1556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verde</a:t>
            </a:r>
            <a:endParaRPr lang="es-ES" dirty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E5CF9B38-A2DF-1942-8ED5-96AB000A88F1}"/>
              </a:ext>
            </a:extLst>
          </p:cNvPr>
          <p:cNvSpPr/>
          <p:nvPr/>
        </p:nvSpPr>
        <p:spPr>
          <a:xfrm>
            <a:off x="4601144" y="1445510"/>
            <a:ext cx="10887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rojo</a:t>
            </a:r>
            <a:endParaRPr lang="es-ES" dirty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DDC9BAF4-D67A-7440-BBDB-26FADAC26E4E}"/>
              </a:ext>
            </a:extLst>
          </p:cNvPr>
          <p:cNvSpPr/>
          <p:nvPr/>
        </p:nvSpPr>
        <p:spPr>
          <a:xfrm>
            <a:off x="7241377" y="1498763"/>
            <a:ext cx="11881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azul </a:t>
            </a:r>
            <a:endParaRPr lang="es-ES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F115D956-FF60-2D48-8102-9263D90D45D7}"/>
              </a:ext>
            </a:extLst>
          </p:cNvPr>
          <p:cNvSpPr/>
          <p:nvPr/>
        </p:nvSpPr>
        <p:spPr>
          <a:xfrm>
            <a:off x="9693316" y="1479710"/>
            <a:ext cx="1040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gris</a:t>
            </a:r>
            <a:endParaRPr lang="es-ES" dirty="0"/>
          </a:p>
        </p:txBody>
      </p:sp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5C786E50-4585-F64E-AD3A-3137D4151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29676"/>
              </p:ext>
            </p:extLst>
          </p:nvPr>
        </p:nvGraphicFramePr>
        <p:xfrm>
          <a:off x="619828" y="2468213"/>
          <a:ext cx="10810170" cy="40233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44310">
                  <a:extLst>
                    <a:ext uri="{9D8B030D-6E8A-4147-A177-3AD203B41FA5}">
                      <a16:colId xmlns:a16="http://schemas.microsoft.com/office/drawing/2014/main" val="3197462116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20352899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1411638170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3168613553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6659516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355250991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4006825384"/>
                    </a:ext>
                  </a:extLst>
                </a:gridCol>
              </a:tblGrid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012846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084369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917040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166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6374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D0B514E-A315-8244-AA96-92F89AE00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89728" y="-2514288"/>
            <a:ext cx="6696008" cy="1186030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9D40EFF-290C-724F-BCF1-A7737CC8418B}"/>
              </a:ext>
            </a:extLst>
          </p:cNvPr>
          <p:cNvSpPr txBox="1"/>
          <p:nvPr/>
        </p:nvSpPr>
        <p:spPr>
          <a:xfrm>
            <a:off x="3192433" y="336177"/>
            <a:ext cx="56905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latin typeface="KG Blank Space Solid" panose="02000000000000000000" pitchFamily="2" charset="77"/>
              </a:rPr>
              <a:t>BUSCA Y COLOREA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02AF0FEF-6BA6-3B45-BE75-6338B5B8CDA3}"/>
              </a:ext>
            </a:extLst>
          </p:cNvPr>
          <p:cNvSpPr/>
          <p:nvPr/>
        </p:nvSpPr>
        <p:spPr>
          <a:xfrm>
            <a:off x="644472" y="1368735"/>
            <a:ext cx="860612" cy="860612"/>
          </a:xfrm>
          <a:prstGeom prst="ellipse">
            <a:avLst/>
          </a:prstGeom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CBA33B0-4F01-3F4D-B1E7-5455CF3EEBAA}"/>
              </a:ext>
            </a:extLst>
          </p:cNvPr>
          <p:cNvSpPr/>
          <p:nvPr/>
        </p:nvSpPr>
        <p:spPr>
          <a:xfrm>
            <a:off x="854649" y="1258201"/>
            <a:ext cx="55015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5400" dirty="0">
                <a:latin typeface="Edelfontmed" pitchFamily="2" charset="0"/>
              </a:rPr>
              <a:t>p</a:t>
            </a:r>
            <a:endParaRPr lang="es-ES" sz="4400" dirty="0">
              <a:latin typeface="Edelfontmed" pitchFamily="2" charset="0"/>
            </a:endParaRP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279DE0D2-DF2E-B747-BE7F-0B4123D073F0}"/>
              </a:ext>
            </a:extLst>
          </p:cNvPr>
          <p:cNvSpPr/>
          <p:nvPr/>
        </p:nvSpPr>
        <p:spPr>
          <a:xfrm>
            <a:off x="3597590" y="1355288"/>
            <a:ext cx="860612" cy="860612"/>
          </a:xfrm>
          <a:prstGeom prst="ellips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16BED90-D4F5-F944-A50B-7891E693266E}"/>
              </a:ext>
            </a:extLst>
          </p:cNvPr>
          <p:cNvSpPr/>
          <p:nvPr/>
        </p:nvSpPr>
        <p:spPr>
          <a:xfrm>
            <a:off x="3794320" y="1311989"/>
            <a:ext cx="54534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000" dirty="0">
                <a:latin typeface="Edelfontmed" pitchFamily="2" charset="0"/>
              </a:rPr>
              <a:t>d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73875870-CCEB-F341-9D60-52294305E361}"/>
              </a:ext>
            </a:extLst>
          </p:cNvPr>
          <p:cNvSpPr/>
          <p:nvPr/>
        </p:nvSpPr>
        <p:spPr>
          <a:xfrm>
            <a:off x="6119661" y="1368735"/>
            <a:ext cx="860612" cy="860612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514A274C-E91B-9A41-BE7E-3F5171FE87A5}"/>
              </a:ext>
            </a:extLst>
          </p:cNvPr>
          <p:cNvSpPr/>
          <p:nvPr/>
        </p:nvSpPr>
        <p:spPr>
          <a:xfrm>
            <a:off x="6327009" y="1304460"/>
            <a:ext cx="50045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dirty="0">
                <a:latin typeface="Edelfontmed" pitchFamily="2" charset="0"/>
              </a:rPr>
              <a:t>b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CBE4D533-289F-D64F-B214-BD114D657812}"/>
              </a:ext>
            </a:extLst>
          </p:cNvPr>
          <p:cNvSpPr/>
          <p:nvPr/>
        </p:nvSpPr>
        <p:spPr>
          <a:xfrm>
            <a:off x="8754942" y="1389489"/>
            <a:ext cx="860612" cy="860612"/>
          </a:xfrm>
          <a:prstGeom prst="ellips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EDDBE9F-713E-1145-9438-A4B3B7B64ABC}"/>
              </a:ext>
            </a:extLst>
          </p:cNvPr>
          <p:cNvSpPr/>
          <p:nvPr/>
        </p:nvSpPr>
        <p:spPr>
          <a:xfrm>
            <a:off x="8925711" y="1105618"/>
            <a:ext cx="48122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dirty="0">
                <a:latin typeface="Edelfontmed" pitchFamily="2" charset="0"/>
              </a:rPr>
              <a:t>q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84B78BD-54C6-774B-B83B-63550676F3BB}"/>
              </a:ext>
            </a:extLst>
          </p:cNvPr>
          <p:cNvSpPr/>
          <p:nvPr/>
        </p:nvSpPr>
        <p:spPr>
          <a:xfrm>
            <a:off x="1482175" y="1479712"/>
            <a:ext cx="1556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verde</a:t>
            </a:r>
            <a:endParaRPr lang="es-ES" dirty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E5CF9B38-A2DF-1942-8ED5-96AB000A88F1}"/>
              </a:ext>
            </a:extLst>
          </p:cNvPr>
          <p:cNvSpPr/>
          <p:nvPr/>
        </p:nvSpPr>
        <p:spPr>
          <a:xfrm>
            <a:off x="4601144" y="1445510"/>
            <a:ext cx="10887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rojo</a:t>
            </a:r>
            <a:endParaRPr lang="es-ES" dirty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DDC9BAF4-D67A-7440-BBDB-26FADAC26E4E}"/>
              </a:ext>
            </a:extLst>
          </p:cNvPr>
          <p:cNvSpPr/>
          <p:nvPr/>
        </p:nvSpPr>
        <p:spPr>
          <a:xfrm>
            <a:off x="7241377" y="1498763"/>
            <a:ext cx="11881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azul </a:t>
            </a:r>
            <a:endParaRPr lang="es-ES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F115D956-FF60-2D48-8102-9263D90D45D7}"/>
              </a:ext>
            </a:extLst>
          </p:cNvPr>
          <p:cNvSpPr/>
          <p:nvPr/>
        </p:nvSpPr>
        <p:spPr>
          <a:xfrm>
            <a:off x="9693316" y="1479710"/>
            <a:ext cx="1040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gris</a:t>
            </a:r>
            <a:endParaRPr lang="es-ES" dirty="0"/>
          </a:p>
        </p:txBody>
      </p:sp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5C786E50-4585-F64E-AD3A-3137D4151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911891"/>
              </p:ext>
            </p:extLst>
          </p:nvPr>
        </p:nvGraphicFramePr>
        <p:xfrm>
          <a:off x="619828" y="2468213"/>
          <a:ext cx="10810170" cy="40233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44310">
                  <a:extLst>
                    <a:ext uri="{9D8B030D-6E8A-4147-A177-3AD203B41FA5}">
                      <a16:colId xmlns:a16="http://schemas.microsoft.com/office/drawing/2014/main" val="3197462116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20352899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1411638170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3168613553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6659516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355250991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4006825384"/>
                    </a:ext>
                  </a:extLst>
                </a:gridCol>
              </a:tblGrid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012846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084369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917040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166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0841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312</Words>
  <Application>Microsoft Macintosh PowerPoint</Application>
  <PresentationFormat>Panorámica</PresentationFormat>
  <Paragraphs>296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Edelfontmed</vt:lpstr>
      <vt:lpstr>KG Blank Space Solid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Microsoft Office</cp:lastModifiedBy>
  <cp:revision>2</cp:revision>
  <dcterms:created xsi:type="dcterms:W3CDTF">2018-05-23T16:17:24Z</dcterms:created>
  <dcterms:modified xsi:type="dcterms:W3CDTF">2018-05-23T16:34:35Z</dcterms:modified>
</cp:coreProperties>
</file>