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3" r:id="rId7"/>
  </p:sldIdLst>
  <p:sldSz cx="7772400" cy="10058400"/>
  <p:notesSz cx="7772400" cy="10058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859"/>
    <p:restoredTop sz="94668"/>
  </p:normalViewPr>
  <p:slideViewPr>
    <p:cSldViewPr>
      <p:cViewPr varScale="1">
        <p:scale>
          <a:sx n="95" d="100"/>
          <a:sy n="95" d="100"/>
        </p:scale>
        <p:origin x="3816" y="2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55"/>
              </a:lnSpc>
            </a:pPr>
            <a:r>
              <a:rPr dirty="0"/>
              <a:t>©2013 </a:t>
            </a:r>
            <a:r>
              <a:rPr spc="-5" dirty="0"/>
              <a:t>Donna</a:t>
            </a:r>
            <a:r>
              <a:rPr spc="-60" dirty="0"/>
              <a:t> </a:t>
            </a:r>
            <a:r>
              <a:rPr spc="-5" dirty="0"/>
              <a:t>Boucher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886835" y="0"/>
            <a:ext cx="0" cy="2520950"/>
          </a:xfrm>
          <a:custGeom>
            <a:avLst/>
            <a:gdLst/>
            <a:ahLst/>
            <a:cxnLst/>
            <a:rect l="l" t="t" r="r" b="b"/>
            <a:pathLst>
              <a:path h="2520950">
                <a:moveTo>
                  <a:pt x="0" y="0"/>
                </a:moveTo>
                <a:lnTo>
                  <a:pt x="0" y="252095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2517901"/>
            <a:ext cx="3884295" cy="0"/>
          </a:xfrm>
          <a:custGeom>
            <a:avLst/>
            <a:gdLst/>
            <a:ahLst/>
            <a:cxnLst/>
            <a:rect l="l" t="t" r="r" b="b"/>
            <a:pathLst>
              <a:path w="3884295">
                <a:moveTo>
                  <a:pt x="0" y="0"/>
                </a:moveTo>
                <a:lnTo>
                  <a:pt x="3883787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889883" y="2517901"/>
            <a:ext cx="3883025" cy="0"/>
          </a:xfrm>
          <a:custGeom>
            <a:avLst/>
            <a:gdLst/>
            <a:ahLst/>
            <a:cxnLst/>
            <a:rect l="l" t="t" r="r" b="b"/>
            <a:pathLst>
              <a:path w="3883025">
                <a:moveTo>
                  <a:pt x="0" y="0"/>
                </a:moveTo>
                <a:lnTo>
                  <a:pt x="3882516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55"/>
              </a:lnSpc>
            </a:pPr>
            <a:r>
              <a:rPr dirty="0"/>
              <a:t>©2013 </a:t>
            </a:r>
            <a:r>
              <a:rPr spc="-5" dirty="0"/>
              <a:t>Donna</a:t>
            </a:r>
            <a:r>
              <a:rPr spc="-60" dirty="0"/>
              <a:t> </a:t>
            </a:r>
            <a:r>
              <a:rPr spc="-5" dirty="0"/>
              <a:t>Boucher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55"/>
              </a:lnSpc>
            </a:pPr>
            <a:r>
              <a:rPr dirty="0"/>
              <a:t>©2013 </a:t>
            </a:r>
            <a:r>
              <a:rPr spc="-5" dirty="0"/>
              <a:t>Donna</a:t>
            </a:r>
            <a:r>
              <a:rPr spc="-60" dirty="0"/>
              <a:t> </a:t>
            </a:r>
            <a:r>
              <a:rPr spc="-5" dirty="0"/>
              <a:t>Boucher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55"/>
              </a:lnSpc>
            </a:pPr>
            <a:r>
              <a:rPr dirty="0"/>
              <a:t>©2013 </a:t>
            </a:r>
            <a:r>
              <a:rPr spc="-5" dirty="0"/>
              <a:t>Donna</a:t>
            </a:r>
            <a:r>
              <a:rPr spc="-60" dirty="0"/>
              <a:t> </a:t>
            </a:r>
            <a:r>
              <a:rPr spc="-5" dirty="0"/>
              <a:t>Boucher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55"/>
              </a:lnSpc>
            </a:pPr>
            <a:r>
              <a:rPr dirty="0"/>
              <a:t>©2013 </a:t>
            </a:r>
            <a:r>
              <a:rPr spc="-5" dirty="0"/>
              <a:t>Donna</a:t>
            </a:r>
            <a:r>
              <a:rPr spc="-60" dirty="0"/>
              <a:t> </a:t>
            </a:r>
            <a:r>
              <a:rPr spc="-5" dirty="0"/>
              <a:t>Boucher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517901"/>
            <a:ext cx="3884295" cy="0"/>
          </a:xfrm>
          <a:custGeom>
            <a:avLst/>
            <a:gdLst/>
            <a:ahLst/>
            <a:cxnLst/>
            <a:rect l="l" t="t" r="r" b="b"/>
            <a:pathLst>
              <a:path w="3884295">
                <a:moveTo>
                  <a:pt x="0" y="0"/>
                </a:moveTo>
                <a:lnTo>
                  <a:pt x="3883787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889883" y="2517901"/>
            <a:ext cx="3883025" cy="0"/>
          </a:xfrm>
          <a:custGeom>
            <a:avLst/>
            <a:gdLst/>
            <a:ahLst/>
            <a:cxnLst/>
            <a:rect l="l" t="t" r="r" b="b"/>
            <a:pathLst>
              <a:path w="3883025">
                <a:moveTo>
                  <a:pt x="0" y="0"/>
                </a:moveTo>
                <a:lnTo>
                  <a:pt x="3882516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5038978"/>
            <a:ext cx="3884295" cy="0"/>
          </a:xfrm>
          <a:custGeom>
            <a:avLst/>
            <a:gdLst/>
            <a:ahLst/>
            <a:cxnLst/>
            <a:rect l="l" t="t" r="r" b="b"/>
            <a:pathLst>
              <a:path w="3884295">
                <a:moveTo>
                  <a:pt x="0" y="0"/>
                </a:moveTo>
                <a:lnTo>
                  <a:pt x="3883787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889883" y="5038978"/>
            <a:ext cx="3883025" cy="0"/>
          </a:xfrm>
          <a:custGeom>
            <a:avLst/>
            <a:gdLst/>
            <a:ahLst/>
            <a:cxnLst/>
            <a:rect l="l" t="t" r="r" b="b"/>
            <a:pathLst>
              <a:path w="3883025">
                <a:moveTo>
                  <a:pt x="0" y="0"/>
                </a:moveTo>
                <a:lnTo>
                  <a:pt x="3882516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7559929"/>
            <a:ext cx="3884295" cy="0"/>
          </a:xfrm>
          <a:custGeom>
            <a:avLst/>
            <a:gdLst/>
            <a:ahLst/>
            <a:cxnLst/>
            <a:rect l="l" t="t" r="r" b="b"/>
            <a:pathLst>
              <a:path w="3884295">
                <a:moveTo>
                  <a:pt x="0" y="0"/>
                </a:moveTo>
                <a:lnTo>
                  <a:pt x="3883787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889883" y="7559929"/>
            <a:ext cx="3883025" cy="0"/>
          </a:xfrm>
          <a:custGeom>
            <a:avLst/>
            <a:gdLst/>
            <a:ahLst/>
            <a:cxnLst/>
            <a:rect l="l" t="t" r="r" b="b"/>
            <a:pathLst>
              <a:path w="3883025">
                <a:moveTo>
                  <a:pt x="0" y="0"/>
                </a:moveTo>
                <a:lnTo>
                  <a:pt x="3882516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886835" y="0"/>
            <a:ext cx="0" cy="9984105"/>
          </a:xfrm>
          <a:custGeom>
            <a:avLst/>
            <a:gdLst/>
            <a:ahLst/>
            <a:cxnLst/>
            <a:rect l="l" t="t" r="r" b="b"/>
            <a:pathLst>
              <a:path h="9984105">
                <a:moveTo>
                  <a:pt x="0" y="0"/>
                </a:moveTo>
                <a:lnTo>
                  <a:pt x="0" y="9983724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220484" y="47498"/>
            <a:ext cx="3376676" cy="241388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77314" y="464007"/>
            <a:ext cx="5017770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84933" y="9511613"/>
            <a:ext cx="1096645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55"/>
              </a:lnSpc>
            </a:pPr>
            <a:r>
              <a:rPr dirty="0"/>
              <a:t>©2013 </a:t>
            </a:r>
            <a:r>
              <a:rPr spc="-5" dirty="0"/>
              <a:t>Donna</a:t>
            </a:r>
            <a:r>
              <a:rPr spc="-60" dirty="0"/>
              <a:t> </a:t>
            </a:r>
            <a:r>
              <a:rPr spc="-5" dirty="0"/>
              <a:t>Boucher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5A801D9B-88D8-0042-A231-CA51934438FE}"/>
              </a:ext>
            </a:extLst>
          </p:cNvPr>
          <p:cNvSpPr/>
          <p:nvPr/>
        </p:nvSpPr>
        <p:spPr>
          <a:xfrm>
            <a:off x="-4482" y="0"/>
            <a:ext cx="7696200" cy="2895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4632A7D-33E3-5744-B6EC-35F52854EA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10565"/>
            <a:ext cx="7620000" cy="9956800"/>
          </a:xfrm>
          <a:prstGeom prst="rect">
            <a:avLst/>
          </a:prstGeom>
        </p:spPr>
      </p:pic>
      <p:sp>
        <p:nvSpPr>
          <p:cNvPr id="8" name="object 25">
            <a:extLst>
              <a:ext uri="{FF2B5EF4-FFF2-40B4-BE49-F238E27FC236}">
                <a16:creationId xmlns:a16="http://schemas.microsoft.com/office/drawing/2014/main" id="{96996934-A61B-BD4E-A5D6-3A2AD45ED06A}"/>
              </a:ext>
            </a:extLst>
          </p:cNvPr>
          <p:cNvSpPr/>
          <p:nvPr/>
        </p:nvSpPr>
        <p:spPr>
          <a:xfrm>
            <a:off x="1250981" y="3303674"/>
            <a:ext cx="4965637" cy="35705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27">
            <a:extLst>
              <a:ext uri="{FF2B5EF4-FFF2-40B4-BE49-F238E27FC236}">
                <a16:creationId xmlns:a16="http://schemas.microsoft.com/office/drawing/2014/main" id="{DB6EE258-F397-ED42-A831-A97599C5D944}"/>
              </a:ext>
            </a:extLst>
          </p:cNvPr>
          <p:cNvSpPr txBox="1"/>
          <p:nvPr/>
        </p:nvSpPr>
        <p:spPr>
          <a:xfrm>
            <a:off x="2895600" y="5105400"/>
            <a:ext cx="1219200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29895" algn="l"/>
              </a:tabLst>
            </a:pPr>
            <a:r>
              <a:rPr sz="4400" spc="195" dirty="0">
                <a:solidFill>
                  <a:srgbClr val="FF0000"/>
                </a:solidFill>
                <a:latin typeface="Calibri"/>
                <a:cs typeface="Calibri"/>
              </a:rPr>
              <a:t>3	</a:t>
            </a:r>
            <a:r>
              <a:rPr lang="es-ES" sz="4400" spc="195" dirty="0">
                <a:solidFill>
                  <a:srgbClr val="FF0000"/>
                </a:solidFill>
                <a:latin typeface="Calibri"/>
                <a:cs typeface="Calibri"/>
              </a:rPr>
              <a:t>  </a:t>
            </a:r>
            <a:r>
              <a:rPr sz="4400" spc="-35" dirty="0">
                <a:solidFill>
                  <a:srgbClr val="FF0000"/>
                </a:solidFill>
                <a:latin typeface="Calibri"/>
                <a:cs typeface="Calibri"/>
              </a:rPr>
              <a:t>1</a:t>
            </a:r>
            <a:endParaRPr sz="4400" dirty="0">
              <a:latin typeface="Calibri"/>
              <a:cs typeface="Calibri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79EFEFE5-F191-944C-BF0C-85CA1CFF90FB}"/>
              </a:ext>
            </a:extLst>
          </p:cNvPr>
          <p:cNvSpPr/>
          <p:nvPr/>
        </p:nvSpPr>
        <p:spPr>
          <a:xfrm>
            <a:off x="3200400" y="5794691"/>
            <a:ext cx="2440641" cy="6069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430353E3-F836-F940-84E3-E5602200448A}"/>
              </a:ext>
            </a:extLst>
          </p:cNvPr>
          <p:cNvSpPr/>
          <p:nvPr/>
        </p:nvSpPr>
        <p:spPr>
          <a:xfrm>
            <a:off x="2043669" y="1578432"/>
            <a:ext cx="383746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Sumas con los</a:t>
            </a:r>
          </a:p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AM</a:t>
            </a:r>
            <a:r>
              <a:rPr lang="es-E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IGOS DEL 10</a:t>
            </a:r>
            <a:endParaRPr lang="es-ES" sz="7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Primary Dots Lined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393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646176" y="516636"/>
            <a:ext cx="2505456" cy="562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24916" y="480771"/>
            <a:ext cx="162306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40" dirty="0"/>
              <a:t>7 </a:t>
            </a:r>
            <a:r>
              <a:rPr spc="620" dirty="0"/>
              <a:t>+ </a:t>
            </a:r>
            <a:r>
              <a:rPr spc="605" dirty="0"/>
              <a:t>4</a:t>
            </a:r>
            <a:r>
              <a:rPr spc="-50" dirty="0"/>
              <a:t> </a:t>
            </a:r>
            <a:r>
              <a:rPr spc="725" dirty="0"/>
              <a:t>=</a:t>
            </a:r>
          </a:p>
        </p:txBody>
      </p:sp>
      <p:sp>
        <p:nvSpPr>
          <p:cNvPr id="6" name="object 6"/>
          <p:cNvSpPr/>
          <p:nvPr/>
        </p:nvSpPr>
        <p:spPr>
          <a:xfrm>
            <a:off x="2472182" y="1017657"/>
            <a:ext cx="455295" cy="0"/>
          </a:xfrm>
          <a:custGeom>
            <a:avLst/>
            <a:gdLst/>
            <a:ahLst/>
            <a:cxnLst/>
            <a:rect l="l" t="t" r="r" b="b"/>
            <a:pathLst>
              <a:path w="455294">
                <a:moveTo>
                  <a:pt x="0" y="0"/>
                </a:moveTo>
                <a:lnTo>
                  <a:pt x="454760" y="0"/>
                </a:lnTo>
              </a:path>
            </a:pathLst>
          </a:custGeom>
          <a:ln w="297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84122" y="1010030"/>
            <a:ext cx="228600" cy="337185"/>
          </a:xfrm>
          <a:custGeom>
            <a:avLst/>
            <a:gdLst/>
            <a:ahLst/>
            <a:cxnLst/>
            <a:rect l="l" t="t" r="r" b="b"/>
            <a:pathLst>
              <a:path w="228600" h="337184">
                <a:moveTo>
                  <a:pt x="228091" y="0"/>
                </a:moveTo>
                <a:lnTo>
                  <a:pt x="0" y="336676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97989" y="1010030"/>
            <a:ext cx="227965" cy="336550"/>
          </a:xfrm>
          <a:custGeom>
            <a:avLst/>
            <a:gdLst/>
            <a:ahLst/>
            <a:cxnLst/>
            <a:rect l="l" t="t" r="r" b="b"/>
            <a:pathLst>
              <a:path w="227964" h="336550">
                <a:moveTo>
                  <a:pt x="0" y="0"/>
                </a:moveTo>
                <a:lnTo>
                  <a:pt x="227584" y="336169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89050" y="1338008"/>
            <a:ext cx="342900" cy="337820"/>
          </a:xfrm>
          <a:custGeom>
            <a:avLst/>
            <a:gdLst/>
            <a:ahLst/>
            <a:cxnLst/>
            <a:rect l="l" t="t" r="r" b="b"/>
            <a:pathLst>
              <a:path w="342900" h="337819">
                <a:moveTo>
                  <a:pt x="0" y="337248"/>
                </a:moveTo>
                <a:lnTo>
                  <a:pt x="342417" y="337248"/>
                </a:lnTo>
                <a:lnTo>
                  <a:pt x="342417" y="0"/>
                </a:lnTo>
                <a:lnTo>
                  <a:pt x="0" y="0"/>
                </a:lnTo>
                <a:lnTo>
                  <a:pt x="0" y="337248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59839" y="1338008"/>
            <a:ext cx="342900" cy="337820"/>
          </a:xfrm>
          <a:custGeom>
            <a:avLst/>
            <a:gdLst/>
            <a:ahLst/>
            <a:cxnLst/>
            <a:rect l="l" t="t" r="r" b="b"/>
            <a:pathLst>
              <a:path w="342900" h="337819">
                <a:moveTo>
                  <a:pt x="0" y="337248"/>
                </a:moveTo>
                <a:lnTo>
                  <a:pt x="342417" y="337248"/>
                </a:lnTo>
                <a:lnTo>
                  <a:pt x="342417" y="0"/>
                </a:lnTo>
                <a:lnTo>
                  <a:pt x="0" y="0"/>
                </a:lnTo>
                <a:lnTo>
                  <a:pt x="0" y="337248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77665" y="47625"/>
            <a:ext cx="3371850" cy="24193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600955" y="516636"/>
            <a:ext cx="2505455" cy="562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680584" y="480771"/>
            <a:ext cx="159258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140" dirty="0">
                <a:latin typeface="Calibri"/>
                <a:cs typeface="Calibri"/>
              </a:rPr>
              <a:t>7 </a:t>
            </a:r>
            <a:r>
              <a:rPr sz="3600" spc="620" dirty="0">
                <a:latin typeface="Calibri"/>
                <a:cs typeface="Calibri"/>
              </a:rPr>
              <a:t>+ </a:t>
            </a:r>
            <a:r>
              <a:rPr sz="3600" spc="365" dirty="0">
                <a:latin typeface="Calibri"/>
                <a:cs typeface="Calibri"/>
              </a:rPr>
              <a:t>5</a:t>
            </a:r>
            <a:r>
              <a:rPr sz="3600" spc="-55" dirty="0">
                <a:latin typeface="Calibri"/>
                <a:cs typeface="Calibri"/>
              </a:rPr>
              <a:t> </a:t>
            </a:r>
            <a:r>
              <a:rPr sz="3600" spc="725" dirty="0">
                <a:latin typeface="Calibri"/>
                <a:cs typeface="Calibri"/>
              </a:rPr>
              <a:t>=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397497" y="1017657"/>
            <a:ext cx="454659" cy="0"/>
          </a:xfrm>
          <a:custGeom>
            <a:avLst/>
            <a:gdLst/>
            <a:ahLst/>
            <a:cxnLst/>
            <a:rect l="l" t="t" r="r" b="b"/>
            <a:pathLst>
              <a:path w="454659">
                <a:moveTo>
                  <a:pt x="0" y="0"/>
                </a:moveTo>
                <a:lnTo>
                  <a:pt x="454150" y="0"/>
                </a:lnTo>
              </a:path>
            </a:pathLst>
          </a:custGeom>
          <a:ln w="297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438902" y="1010030"/>
            <a:ext cx="228600" cy="337185"/>
          </a:xfrm>
          <a:custGeom>
            <a:avLst/>
            <a:gdLst/>
            <a:ahLst/>
            <a:cxnLst/>
            <a:rect l="l" t="t" r="r" b="b"/>
            <a:pathLst>
              <a:path w="228600" h="337184">
                <a:moveTo>
                  <a:pt x="228092" y="0"/>
                </a:moveTo>
                <a:lnTo>
                  <a:pt x="0" y="336676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652770" y="1010030"/>
            <a:ext cx="227965" cy="336550"/>
          </a:xfrm>
          <a:custGeom>
            <a:avLst/>
            <a:gdLst/>
            <a:ahLst/>
            <a:cxnLst/>
            <a:rect l="l" t="t" r="r" b="b"/>
            <a:pathLst>
              <a:path w="227964" h="336550">
                <a:moveTo>
                  <a:pt x="0" y="0"/>
                </a:moveTo>
                <a:lnTo>
                  <a:pt x="227583" y="336169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43829" y="1338008"/>
            <a:ext cx="342900" cy="337820"/>
          </a:xfrm>
          <a:custGeom>
            <a:avLst/>
            <a:gdLst/>
            <a:ahLst/>
            <a:cxnLst/>
            <a:rect l="l" t="t" r="r" b="b"/>
            <a:pathLst>
              <a:path w="342900" h="337819">
                <a:moveTo>
                  <a:pt x="0" y="337248"/>
                </a:moveTo>
                <a:lnTo>
                  <a:pt x="342417" y="337248"/>
                </a:lnTo>
                <a:lnTo>
                  <a:pt x="342417" y="0"/>
                </a:lnTo>
                <a:lnTo>
                  <a:pt x="0" y="0"/>
                </a:lnTo>
                <a:lnTo>
                  <a:pt x="0" y="337248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14619" y="1338008"/>
            <a:ext cx="342900" cy="337820"/>
          </a:xfrm>
          <a:custGeom>
            <a:avLst/>
            <a:gdLst/>
            <a:ahLst/>
            <a:cxnLst/>
            <a:rect l="l" t="t" r="r" b="b"/>
            <a:pathLst>
              <a:path w="342900" h="337819">
                <a:moveTo>
                  <a:pt x="0" y="337248"/>
                </a:moveTo>
                <a:lnTo>
                  <a:pt x="342417" y="337248"/>
                </a:lnTo>
                <a:lnTo>
                  <a:pt x="342417" y="0"/>
                </a:lnTo>
                <a:lnTo>
                  <a:pt x="0" y="0"/>
                </a:lnTo>
                <a:lnTo>
                  <a:pt x="0" y="337248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2884" y="2568575"/>
            <a:ext cx="3371850" cy="24193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46176" y="3037332"/>
            <a:ext cx="2505456" cy="5638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724916" y="3002406"/>
            <a:ext cx="15881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140" dirty="0">
                <a:latin typeface="Calibri"/>
                <a:cs typeface="Calibri"/>
              </a:rPr>
              <a:t>7 </a:t>
            </a:r>
            <a:r>
              <a:rPr sz="3600" spc="620" dirty="0">
                <a:latin typeface="Calibri"/>
                <a:cs typeface="Calibri"/>
              </a:rPr>
              <a:t>+ </a:t>
            </a:r>
            <a:r>
              <a:rPr sz="3600" spc="330" dirty="0">
                <a:latin typeface="Calibri"/>
                <a:cs typeface="Calibri"/>
              </a:rPr>
              <a:t>6</a:t>
            </a:r>
            <a:r>
              <a:rPr sz="3600" spc="-55" dirty="0">
                <a:latin typeface="Calibri"/>
                <a:cs typeface="Calibri"/>
              </a:rPr>
              <a:t> </a:t>
            </a:r>
            <a:r>
              <a:rPr sz="3600" spc="725" dirty="0">
                <a:latin typeface="Calibri"/>
                <a:cs typeface="Calibri"/>
              </a:rPr>
              <a:t>=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437129" y="3538943"/>
            <a:ext cx="455295" cy="0"/>
          </a:xfrm>
          <a:custGeom>
            <a:avLst/>
            <a:gdLst/>
            <a:ahLst/>
            <a:cxnLst/>
            <a:rect l="l" t="t" r="r" b="b"/>
            <a:pathLst>
              <a:path w="455294">
                <a:moveTo>
                  <a:pt x="0" y="0"/>
                </a:moveTo>
                <a:lnTo>
                  <a:pt x="454761" y="0"/>
                </a:lnTo>
              </a:path>
            </a:pathLst>
          </a:custGeom>
          <a:ln w="296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84122" y="3530980"/>
            <a:ext cx="228600" cy="337185"/>
          </a:xfrm>
          <a:custGeom>
            <a:avLst/>
            <a:gdLst/>
            <a:ahLst/>
            <a:cxnLst/>
            <a:rect l="l" t="t" r="r" b="b"/>
            <a:pathLst>
              <a:path w="228600" h="337185">
                <a:moveTo>
                  <a:pt x="228091" y="0"/>
                </a:moveTo>
                <a:lnTo>
                  <a:pt x="0" y="336677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97989" y="3530980"/>
            <a:ext cx="227965" cy="336550"/>
          </a:xfrm>
          <a:custGeom>
            <a:avLst/>
            <a:gdLst/>
            <a:ahLst/>
            <a:cxnLst/>
            <a:rect l="l" t="t" r="r" b="b"/>
            <a:pathLst>
              <a:path w="227964" h="336550">
                <a:moveTo>
                  <a:pt x="0" y="0"/>
                </a:moveTo>
                <a:lnTo>
                  <a:pt x="227584" y="336169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289050" y="3858958"/>
            <a:ext cx="342900" cy="337820"/>
          </a:xfrm>
          <a:custGeom>
            <a:avLst/>
            <a:gdLst/>
            <a:ahLst/>
            <a:cxnLst/>
            <a:rect l="l" t="t" r="r" b="b"/>
            <a:pathLst>
              <a:path w="342900" h="337820">
                <a:moveTo>
                  <a:pt x="0" y="337248"/>
                </a:moveTo>
                <a:lnTo>
                  <a:pt x="342417" y="337248"/>
                </a:lnTo>
                <a:lnTo>
                  <a:pt x="342417" y="0"/>
                </a:lnTo>
                <a:lnTo>
                  <a:pt x="0" y="0"/>
                </a:lnTo>
                <a:lnTo>
                  <a:pt x="0" y="337248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59839" y="3858958"/>
            <a:ext cx="342900" cy="337820"/>
          </a:xfrm>
          <a:custGeom>
            <a:avLst/>
            <a:gdLst/>
            <a:ahLst/>
            <a:cxnLst/>
            <a:rect l="l" t="t" r="r" b="b"/>
            <a:pathLst>
              <a:path w="342900" h="337820">
                <a:moveTo>
                  <a:pt x="0" y="337248"/>
                </a:moveTo>
                <a:lnTo>
                  <a:pt x="342417" y="337248"/>
                </a:lnTo>
                <a:lnTo>
                  <a:pt x="342417" y="0"/>
                </a:lnTo>
                <a:lnTo>
                  <a:pt x="0" y="0"/>
                </a:lnTo>
                <a:lnTo>
                  <a:pt x="0" y="337248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77665" y="2568575"/>
            <a:ext cx="3371850" cy="24193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600955" y="3037332"/>
            <a:ext cx="2505455" cy="5638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4680584" y="3002406"/>
            <a:ext cx="16027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270" dirty="0">
                <a:latin typeface="Calibri"/>
                <a:cs typeface="Calibri"/>
              </a:rPr>
              <a:t>8 </a:t>
            </a:r>
            <a:r>
              <a:rPr sz="3600" spc="620" dirty="0">
                <a:latin typeface="Calibri"/>
                <a:cs typeface="Calibri"/>
              </a:rPr>
              <a:t>+ </a:t>
            </a:r>
            <a:r>
              <a:rPr sz="3600" spc="325" dirty="0">
                <a:latin typeface="Calibri"/>
                <a:cs typeface="Calibri"/>
              </a:rPr>
              <a:t>3</a:t>
            </a:r>
            <a:r>
              <a:rPr sz="3600" spc="-190" dirty="0">
                <a:latin typeface="Calibri"/>
                <a:cs typeface="Calibri"/>
              </a:rPr>
              <a:t> </a:t>
            </a:r>
            <a:r>
              <a:rPr sz="3600" spc="725" dirty="0">
                <a:latin typeface="Calibri"/>
                <a:cs typeface="Calibri"/>
              </a:rPr>
              <a:t>=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408165" y="3538943"/>
            <a:ext cx="454659" cy="0"/>
          </a:xfrm>
          <a:custGeom>
            <a:avLst/>
            <a:gdLst/>
            <a:ahLst/>
            <a:cxnLst/>
            <a:rect l="l" t="t" r="r" b="b"/>
            <a:pathLst>
              <a:path w="454659">
                <a:moveTo>
                  <a:pt x="0" y="0"/>
                </a:moveTo>
                <a:lnTo>
                  <a:pt x="454152" y="0"/>
                </a:lnTo>
              </a:path>
            </a:pathLst>
          </a:custGeom>
          <a:ln w="296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438902" y="3530980"/>
            <a:ext cx="228600" cy="337185"/>
          </a:xfrm>
          <a:custGeom>
            <a:avLst/>
            <a:gdLst/>
            <a:ahLst/>
            <a:cxnLst/>
            <a:rect l="l" t="t" r="r" b="b"/>
            <a:pathLst>
              <a:path w="228600" h="337185">
                <a:moveTo>
                  <a:pt x="228092" y="0"/>
                </a:moveTo>
                <a:lnTo>
                  <a:pt x="0" y="336677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652770" y="3530980"/>
            <a:ext cx="227965" cy="336550"/>
          </a:xfrm>
          <a:custGeom>
            <a:avLst/>
            <a:gdLst/>
            <a:ahLst/>
            <a:cxnLst/>
            <a:rect l="l" t="t" r="r" b="b"/>
            <a:pathLst>
              <a:path w="227964" h="336550">
                <a:moveTo>
                  <a:pt x="0" y="0"/>
                </a:moveTo>
                <a:lnTo>
                  <a:pt x="227583" y="336169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43829" y="3858958"/>
            <a:ext cx="342900" cy="337820"/>
          </a:xfrm>
          <a:custGeom>
            <a:avLst/>
            <a:gdLst/>
            <a:ahLst/>
            <a:cxnLst/>
            <a:rect l="l" t="t" r="r" b="b"/>
            <a:pathLst>
              <a:path w="342900" h="337820">
                <a:moveTo>
                  <a:pt x="0" y="337248"/>
                </a:moveTo>
                <a:lnTo>
                  <a:pt x="342417" y="337248"/>
                </a:lnTo>
                <a:lnTo>
                  <a:pt x="342417" y="0"/>
                </a:lnTo>
                <a:lnTo>
                  <a:pt x="0" y="0"/>
                </a:lnTo>
                <a:lnTo>
                  <a:pt x="0" y="337248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714619" y="3858958"/>
            <a:ext cx="342900" cy="337820"/>
          </a:xfrm>
          <a:custGeom>
            <a:avLst/>
            <a:gdLst/>
            <a:ahLst/>
            <a:cxnLst/>
            <a:rect l="l" t="t" r="r" b="b"/>
            <a:pathLst>
              <a:path w="342900" h="337820">
                <a:moveTo>
                  <a:pt x="0" y="337248"/>
                </a:moveTo>
                <a:lnTo>
                  <a:pt x="342417" y="337248"/>
                </a:lnTo>
                <a:lnTo>
                  <a:pt x="342417" y="0"/>
                </a:lnTo>
                <a:lnTo>
                  <a:pt x="0" y="0"/>
                </a:lnTo>
                <a:lnTo>
                  <a:pt x="0" y="337248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2884" y="5089525"/>
            <a:ext cx="3371850" cy="24193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46176" y="5559552"/>
            <a:ext cx="2505456" cy="5623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724916" y="5523357"/>
            <a:ext cx="16383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270" dirty="0">
                <a:latin typeface="Calibri"/>
                <a:cs typeface="Calibri"/>
              </a:rPr>
              <a:t>8 </a:t>
            </a:r>
            <a:r>
              <a:rPr sz="3600" spc="620" dirty="0">
                <a:latin typeface="Calibri"/>
                <a:cs typeface="Calibri"/>
              </a:rPr>
              <a:t>+ </a:t>
            </a:r>
            <a:r>
              <a:rPr sz="3600" spc="605" dirty="0">
                <a:latin typeface="Calibri"/>
                <a:cs typeface="Calibri"/>
              </a:rPr>
              <a:t>4</a:t>
            </a:r>
            <a:r>
              <a:rPr sz="3600" spc="-195" dirty="0">
                <a:latin typeface="Calibri"/>
                <a:cs typeface="Calibri"/>
              </a:rPr>
              <a:t> </a:t>
            </a:r>
            <a:r>
              <a:rPr sz="3600" spc="725" dirty="0">
                <a:latin typeface="Calibri"/>
                <a:cs typeface="Calibri"/>
              </a:rPr>
              <a:t>=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2487422" y="6059894"/>
            <a:ext cx="455295" cy="0"/>
          </a:xfrm>
          <a:custGeom>
            <a:avLst/>
            <a:gdLst/>
            <a:ahLst/>
            <a:cxnLst/>
            <a:rect l="l" t="t" r="r" b="b"/>
            <a:pathLst>
              <a:path w="455294">
                <a:moveTo>
                  <a:pt x="0" y="0"/>
                </a:moveTo>
                <a:lnTo>
                  <a:pt x="454761" y="0"/>
                </a:lnTo>
              </a:path>
            </a:pathLst>
          </a:custGeom>
          <a:ln w="296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484122" y="6051930"/>
            <a:ext cx="228600" cy="337185"/>
          </a:xfrm>
          <a:custGeom>
            <a:avLst/>
            <a:gdLst/>
            <a:ahLst/>
            <a:cxnLst/>
            <a:rect l="l" t="t" r="r" b="b"/>
            <a:pathLst>
              <a:path w="228600" h="337185">
                <a:moveTo>
                  <a:pt x="228091" y="0"/>
                </a:moveTo>
                <a:lnTo>
                  <a:pt x="0" y="336677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697989" y="6051930"/>
            <a:ext cx="227965" cy="336550"/>
          </a:xfrm>
          <a:custGeom>
            <a:avLst/>
            <a:gdLst/>
            <a:ahLst/>
            <a:cxnLst/>
            <a:rect l="l" t="t" r="r" b="b"/>
            <a:pathLst>
              <a:path w="227964" h="336550">
                <a:moveTo>
                  <a:pt x="0" y="0"/>
                </a:moveTo>
                <a:lnTo>
                  <a:pt x="227584" y="336169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289050" y="6379908"/>
            <a:ext cx="342900" cy="337820"/>
          </a:xfrm>
          <a:custGeom>
            <a:avLst/>
            <a:gdLst/>
            <a:ahLst/>
            <a:cxnLst/>
            <a:rect l="l" t="t" r="r" b="b"/>
            <a:pathLst>
              <a:path w="342900" h="337820">
                <a:moveTo>
                  <a:pt x="0" y="337248"/>
                </a:moveTo>
                <a:lnTo>
                  <a:pt x="342417" y="337248"/>
                </a:lnTo>
                <a:lnTo>
                  <a:pt x="342417" y="0"/>
                </a:lnTo>
                <a:lnTo>
                  <a:pt x="0" y="0"/>
                </a:lnTo>
                <a:lnTo>
                  <a:pt x="0" y="337248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759839" y="6379908"/>
            <a:ext cx="342900" cy="337820"/>
          </a:xfrm>
          <a:custGeom>
            <a:avLst/>
            <a:gdLst/>
            <a:ahLst/>
            <a:cxnLst/>
            <a:rect l="l" t="t" r="r" b="b"/>
            <a:pathLst>
              <a:path w="342900" h="337820">
                <a:moveTo>
                  <a:pt x="0" y="337248"/>
                </a:moveTo>
                <a:lnTo>
                  <a:pt x="342417" y="337248"/>
                </a:lnTo>
                <a:lnTo>
                  <a:pt x="342417" y="0"/>
                </a:lnTo>
                <a:lnTo>
                  <a:pt x="0" y="0"/>
                </a:lnTo>
                <a:lnTo>
                  <a:pt x="0" y="337248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177665" y="5089525"/>
            <a:ext cx="3371850" cy="24193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600955" y="5559552"/>
            <a:ext cx="2505455" cy="5623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4680584" y="5523357"/>
            <a:ext cx="1609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270" dirty="0">
                <a:latin typeface="Calibri"/>
                <a:cs typeface="Calibri"/>
              </a:rPr>
              <a:t>8 </a:t>
            </a:r>
            <a:r>
              <a:rPr sz="3600" spc="620" dirty="0">
                <a:latin typeface="Calibri"/>
                <a:cs typeface="Calibri"/>
              </a:rPr>
              <a:t>+ </a:t>
            </a:r>
            <a:r>
              <a:rPr sz="3600" spc="365" dirty="0">
                <a:latin typeface="Calibri"/>
                <a:cs typeface="Calibri"/>
              </a:rPr>
              <a:t>5</a:t>
            </a:r>
            <a:r>
              <a:rPr sz="3600" spc="-185" dirty="0">
                <a:latin typeface="Calibri"/>
                <a:cs typeface="Calibri"/>
              </a:rPr>
              <a:t> </a:t>
            </a:r>
            <a:r>
              <a:rPr sz="3600" spc="725" dirty="0">
                <a:latin typeface="Calibri"/>
                <a:cs typeface="Calibri"/>
              </a:rPr>
              <a:t>=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6414261" y="6059894"/>
            <a:ext cx="454659" cy="0"/>
          </a:xfrm>
          <a:custGeom>
            <a:avLst/>
            <a:gdLst/>
            <a:ahLst/>
            <a:cxnLst/>
            <a:rect l="l" t="t" r="r" b="b"/>
            <a:pathLst>
              <a:path w="454659">
                <a:moveTo>
                  <a:pt x="0" y="0"/>
                </a:moveTo>
                <a:lnTo>
                  <a:pt x="454152" y="0"/>
                </a:lnTo>
              </a:path>
            </a:pathLst>
          </a:custGeom>
          <a:ln w="296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438902" y="6051930"/>
            <a:ext cx="228600" cy="337185"/>
          </a:xfrm>
          <a:custGeom>
            <a:avLst/>
            <a:gdLst/>
            <a:ahLst/>
            <a:cxnLst/>
            <a:rect l="l" t="t" r="r" b="b"/>
            <a:pathLst>
              <a:path w="228600" h="337185">
                <a:moveTo>
                  <a:pt x="228092" y="0"/>
                </a:moveTo>
                <a:lnTo>
                  <a:pt x="0" y="336677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652770" y="6051930"/>
            <a:ext cx="227965" cy="336550"/>
          </a:xfrm>
          <a:custGeom>
            <a:avLst/>
            <a:gdLst/>
            <a:ahLst/>
            <a:cxnLst/>
            <a:rect l="l" t="t" r="r" b="b"/>
            <a:pathLst>
              <a:path w="227964" h="336550">
                <a:moveTo>
                  <a:pt x="0" y="0"/>
                </a:moveTo>
                <a:lnTo>
                  <a:pt x="227583" y="336169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243829" y="6379908"/>
            <a:ext cx="342900" cy="337820"/>
          </a:xfrm>
          <a:custGeom>
            <a:avLst/>
            <a:gdLst/>
            <a:ahLst/>
            <a:cxnLst/>
            <a:rect l="l" t="t" r="r" b="b"/>
            <a:pathLst>
              <a:path w="342900" h="337820">
                <a:moveTo>
                  <a:pt x="0" y="337248"/>
                </a:moveTo>
                <a:lnTo>
                  <a:pt x="342417" y="337248"/>
                </a:lnTo>
                <a:lnTo>
                  <a:pt x="342417" y="0"/>
                </a:lnTo>
                <a:lnTo>
                  <a:pt x="0" y="0"/>
                </a:lnTo>
                <a:lnTo>
                  <a:pt x="0" y="337248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714619" y="6379908"/>
            <a:ext cx="342900" cy="337820"/>
          </a:xfrm>
          <a:custGeom>
            <a:avLst/>
            <a:gdLst/>
            <a:ahLst/>
            <a:cxnLst/>
            <a:rect l="l" t="t" r="r" b="b"/>
            <a:pathLst>
              <a:path w="342900" h="337820">
                <a:moveTo>
                  <a:pt x="0" y="337248"/>
                </a:moveTo>
                <a:lnTo>
                  <a:pt x="342417" y="337248"/>
                </a:lnTo>
                <a:lnTo>
                  <a:pt x="342417" y="0"/>
                </a:lnTo>
                <a:lnTo>
                  <a:pt x="0" y="0"/>
                </a:lnTo>
                <a:lnTo>
                  <a:pt x="0" y="337248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22884" y="7562850"/>
            <a:ext cx="3371850" cy="24193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805939" y="9502140"/>
            <a:ext cx="1264920" cy="1402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46176" y="8031480"/>
            <a:ext cx="2505456" cy="5638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724916" y="7997190"/>
            <a:ext cx="16046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270" dirty="0">
                <a:latin typeface="Calibri"/>
                <a:cs typeface="Calibri"/>
              </a:rPr>
              <a:t>8 </a:t>
            </a:r>
            <a:r>
              <a:rPr sz="3600" spc="620" dirty="0">
                <a:latin typeface="Calibri"/>
                <a:cs typeface="Calibri"/>
              </a:rPr>
              <a:t>+ </a:t>
            </a:r>
            <a:r>
              <a:rPr sz="3600" spc="330" dirty="0">
                <a:latin typeface="Calibri"/>
                <a:cs typeface="Calibri"/>
              </a:rPr>
              <a:t>6</a:t>
            </a:r>
            <a:r>
              <a:rPr sz="3600" spc="-185" dirty="0">
                <a:latin typeface="Calibri"/>
                <a:cs typeface="Calibri"/>
              </a:rPr>
              <a:t> </a:t>
            </a:r>
            <a:r>
              <a:rPr sz="3600" spc="725" dirty="0">
                <a:latin typeface="Calibri"/>
                <a:cs typeface="Calibri"/>
              </a:rPr>
              <a:t>=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2453894" y="8533727"/>
            <a:ext cx="455295" cy="0"/>
          </a:xfrm>
          <a:custGeom>
            <a:avLst/>
            <a:gdLst/>
            <a:ahLst/>
            <a:cxnLst/>
            <a:rect l="l" t="t" r="r" b="b"/>
            <a:pathLst>
              <a:path w="455294">
                <a:moveTo>
                  <a:pt x="0" y="0"/>
                </a:moveTo>
                <a:lnTo>
                  <a:pt x="454761" y="0"/>
                </a:lnTo>
              </a:path>
            </a:pathLst>
          </a:custGeom>
          <a:ln w="296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484122" y="8525256"/>
            <a:ext cx="228600" cy="337185"/>
          </a:xfrm>
          <a:custGeom>
            <a:avLst/>
            <a:gdLst/>
            <a:ahLst/>
            <a:cxnLst/>
            <a:rect l="l" t="t" r="r" b="b"/>
            <a:pathLst>
              <a:path w="228600" h="337184">
                <a:moveTo>
                  <a:pt x="228091" y="0"/>
                </a:moveTo>
                <a:lnTo>
                  <a:pt x="0" y="336677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697989" y="8525256"/>
            <a:ext cx="227965" cy="336550"/>
          </a:xfrm>
          <a:custGeom>
            <a:avLst/>
            <a:gdLst/>
            <a:ahLst/>
            <a:cxnLst/>
            <a:rect l="l" t="t" r="r" b="b"/>
            <a:pathLst>
              <a:path w="227964" h="336550">
                <a:moveTo>
                  <a:pt x="0" y="0"/>
                </a:moveTo>
                <a:lnTo>
                  <a:pt x="227584" y="336169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289050" y="8853195"/>
            <a:ext cx="342900" cy="337820"/>
          </a:xfrm>
          <a:custGeom>
            <a:avLst/>
            <a:gdLst/>
            <a:ahLst/>
            <a:cxnLst/>
            <a:rect l="l" t="t" r="r" b="b"/>
            <a:pathLst>
              <a:path w="342900" h="337820">
                <a:moveTo>
                  <a:pt x="0" y="337248"/>
                </a:moveTo>
                <a:lnTo>
                  <a:pt x="342417" y="337248"/>
                </a:lnTo>
                <a:lnTo>
                  <a:pt x="342417" y="0"/>
                </a:lnTo>
                <a:lnTo>
                  <a:pt x="0" y="0"/>
                </a:lnTo>
                <a:lnTo>
                  <a:pt x="0" y="337248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759839" y="8853195"/>
            <a:ext cx="342900" cy="337820"/>
          </a:xfrm>
          <a:custGeom>
            <a:avLst/>
            <a:gdLst/>
            <a:ahLst/>
            <a:cxnLst/>
            <a:rect l="l" t="t" r="r" b="b"/>
            <a:pathLst>
              <a:path w="342900" h="337820">
                <a:moveTo>
                  <a:pt x="0" y="337248"/>
                </a:moveTo>
                <a:lnTo>
                  <a:pt x="342417" y="337248"/>
                </a:lnTo>
                <a:lnTo>
                  <a:pt x="342417" y="0"/>
                </a:lnTo>
                <a:lnTo>
                  <a:pt x="0" y="0"/>
                </a:lnTo>
                <a:lnTo>
                  <a:pt x="0" y="337248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177665" y="7562850"/>
            <a:ext cx="3371850" cy="24193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600955" y="8031480"/>
            <a:ext cx="2505455" cy="5638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4680584" y="7997190"/>
            <a:ext cx="16059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75" dirty="0">
                <a:latin typeface="Calibri"/>
                <a:cs typeface="Calibri"/>
              </a:rPr>
              <a:t>9 </a:t>
            </a:r>
            <a:r>
              <a:rPr sz="3600" spc="620" dirty="0">
                <a:latin typeface="Calibri"/>
                <a:cs typeface="Calibri"/>
              </a:rPr>
              <a:t>+ </a:t>
            </a:r>
            <a:r>
              <a:rPr sz="3600" spc="540" dirty="0">
                <a:latin typeface="Calibri"/>
                <a:cs typeface="Calibri"/>
              </a:rPr>
              <a:t>2</a:t>
            </a:r>
            <a:r>
              <a:rPr sz="3600" dirty="0">
                <a:latin typeface="Calibri"/>
                <a:cs typeface="Calibri"/>
              </a:rPr>
              <a:t> </a:t>
            </a:r>
            <a:r>
              <a:rPr sz="3600" spc="725" dirty="0">
                <a:latin typeface="Calibri"/>
                <a:cs typeface="Calibri"/>
              </a:rPr>
              <a:t>=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6411214" y="8533727"/>
            <a:ext cx="454659" cy="0"/>
          </a:xfrm>
          <a:custGeom>
            <a:avLst/>
            <a:gdLst/>
            <a:ahLst/>
            <a:cxnLst/>
            <a:rect l="l" t="t" r="r" b="b"/>
            <a:pathLst>
              <a:path w="454659">
                <a:moveTo>
                  <a:pt x="0" y="0"/>
                </a:moveTo>
                <a:lnTo>
                  <a:pt x="454152" y="0"/>
                </a:lnTo>
              </a:path>
            </a:pathLst>
          </a:custGeom>
          <a:ln w="296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438902" y="8525256"/>
            <a:ext cx="228600" cy="337185"/>
          </a:xfrm>
          <a:custGeom>
            <a:avLst/>
            <a:gdLst/>
            <a:ahLst/>
            <a:cxnLst/>
            <a:rect l="l" t="t" r="r" b="b"/>
            <a:pathLst>
              <a:path w="228600" h="337184">
                <a:moveTo>
                  <a:pt x="228092" y="0"/>
                </a:moveTo>
                <a:lnTo>
                  <a:pt x="0" y="336677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652770" y="8525256"/>
            <a:ext cx="227965" cy="336550"/>
          </a:xfrm>
          <a:custGeom>
            <a:avLst/>
            <a:gdLst/>
            <a:ahLst/>
            <a:cxnLst/>
            <a:rect l="l" t="t" r="r" b="b"/>
            <a:pathLst>
              <a:path w="227964" h="336550">
                <a:moveTo>
                  <a:pt x="0" y="0"/>
                </a:moveTo>
                <a:lnTo>
                  <a:pt x="227583" y="336169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243829" y="8853195"/>
            <a:ext cx="342900" cy="337820"/>
          </a:xfrm>
          <a:custGeom>
            <a:avLst/>
            <a:gdLst/>
            <a:ahLst/>
            <a:cxnLst/>
            <a:rect l="l" t="t" r="r" b="b"/>
            <a:pathLst>
              <a:path w="342900" h="337820">
                <a:moveTo>
                  <a:pt x="0" y="337248"/>
                </a:moveTo>
                <a:lnTo>
                  <a:pt x="342417" y="337248"/>
                </a:lnTo>
                <a:lnTo>
                  <a:pt x="342417" y="0"/>
                </a:lnTo>
                <a:lnTo>
                  <a:pt x="0" y="0"/>
                </a:lnTo>
                <a:lnTo>
                  <a:pt x="0" y="337248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714619" y="8853195"/>
            <a:ext cx="342900" cy="337820"/>
          </a:xfrm>
          <a:custGeom>
            <a:avLst/>
            <a:gdLst/>
            <a:ahLst/>
            <a:cxnLst/>
            <a:rect l="l" t="t" r="r" b="b"/>
            <a:pathLst>
              <a:path w="342900" h="337820">
                <a:moveTo>
                  <a:pt x="0" y="337248"/>
                </a:moveTo>
                <a:lnTo>
                  <a:pt x="342417" y="337248"/>
                </a:lnTo>
                <a:lnTo>
                  <a:pt x="342417" y="0"/>
                </a:lnTo>
                <a:lnTo>
                  <a:pt x="0" y="0"/>
                </a:lnTo>
                <a:lnTo>
                  <a:pt x="0" y="337248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646176" y="516636"/>
            <a:ext cx="2505456" cy="562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24916" y="480771"/>
            <a:ext cx="157924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80" dirty="0"/>
              <a:t>9 </a:t>
            </a:r>
            <a:r>
              <a:rPr spc="620" dirty="0"/>
              <a:t>+ </a:t>
            </a:r>
            <a:r>
              <a:rPr spc="325" dirty="0"/>
              <a:t>3</a:t>
            </a:r>
            <a:r>
              <a:rPr dirty="0"/>
              <a:t> </a:t>
            </a:r>
            <a:r>
              <a:rPr spc="725" dirty="0"/>
              <a:t>=</a:t>
            </a:r>
          </a:p>
        </p:txBody>
      </p:sp>
      <p:sp>
        <p:nvSpPr>
          <p:cNvPr id="6" name="object 6"/>
          <p:cNvSpPr/>
          <p:nvPr/>
        </p:nvSpPr>
        <p:spPr>
          <a:xfrm>
            <a:off x="2427985" y="1017657"/>
            <a:ext cx="455295" cy="0"/>
          </a:xfrm>
          <a:custGeom>
            <a:avLst/>
            <a:gdLst/>
            <a:ahLst/>
            <a:cxnLst/>
            <a:rect l="l" t="t" r="r" b="b"/>
            <a:pathLst>
              <a:path w="455294">
                <a:moveTo>
                  <a:pt x="0" y="0"/>
                </a:moveTo>
                <a:lnTo>
                  <a:pt x="454760" y="0"/>
                </a:lnTo>
              </a:path>
            </a:pathLst>
          </a:custGeom>
          <a:ln w="297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84122" y="1010030"/>
            <a:ext cx="228600" cy="337185"/>
          </a:xfrm>
          <a:custGeom>
            <a:avLst/>
            <a:gdLst/>
            <a:ahLst/>
            <a:cxnLst/>
            <a:rect l="l" t="t" r="r" b="b"/>
            <a:pathLst>
              <a:path w="228600" h="337184">
                <a:moveTo>
                  <a:pt x="228091" y="0"/>
                </a:moveTo>
                <a:lnTo>
                  <a:pt x="0" y="336676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97989" y="1010030"/>
            <a:ext cx="227965" cy="336550"/>
          </a:xfrm>
          <a:custGeom>
            <a:avLst/>
            <a:gdLst/>
            <a:ahLst/>
            <a:cxnLst/>
            <a:rect l="l" t="t" r="r" b="b"/>
            <a:pathLst>
              <a:path w="227964" h="336550">
                <a:moveTo>
                  <a:pt x="0" y="0"/>
                </a:moveTo>
                <a:lnTo>
                  <a:pt x="227584" y="336169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89050" y="1338008"/>
            <a:ext cx="342900" cy="337820"/>
          </a:xfrm>
          <a:custGeom>
            <a:avLst/>
            <a:gdLst/>
            <a:ahLst/>
            <a:cxnLst/>
            <a:rect l="l" t="t" r="r" b="b"/>
            <a:pathLst>
              <a:path w="342900" h="337819">
                <a:moveTo>
                  <a:pt x="0" y="337248"/>
                </a:moveTo>
                <a:lnTo>
                  <a:pt x="342417" y="337248"/>
                </a:lnTo>
                <a:lnTo>
                  <a:pt x="342417" y="0"/>
                </a:lnTo>
                <a:lnTo>
                  <a:pt x="0" y="0"/>
                </a:lnTo>
                <a:lnTo>
                  <a:pt x="0" y="337248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59839" y="1338008"/>
            <a:ext cx="342900" cy="337820"/>
          </a:xfrm>
          <a:custGeom>
            <a:avLst/>
            <a:gdLst/>
            <a:ahLst/>
            <a:cxnLst/>
            <a:rect l="l" t="t" r="r" b="b"/>
            <a:pathLst>
              <a:path w="342900" h="337819">
                <a:moveTo>
                  <a:pt x="0" y="337248"/>
                </a:moveTo>
                <a:lnTo>
                  <a:pt x="342417" y="337248"/>
                </a:lnTo>
                <a:lnTo>
                  <a:pt x="342417" y="0"/>
                </a:lnTo>
                <a:lnTo>
                  <a:pt x="0" y="0"/>
                </a:lnTo>
                <a:lnTo>
                  <a:pt x="0" y="337248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77665" y="47625"/>
            <a:ext cx="3371850" cy="24193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600955" y="516636"/>
            <a:ext cx="2505455" cy="562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680584" y="480771"/>
            <a:ext cx="161544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80" dirty="0">
                <a:latin typeface="Calibri"/>
                <a:cs typeface="Calibri"/>
              </a:rPr>
              <a:t>9 </a:t>
            </a:r>
            <a:r>
              <a:rPr sz="3600" spc="620" dirty="0">
                <a:latin typeface="Calibri"/>
                <a:cs typeface="Calibri"/>
              </a:rPr>
              <a:t>+ </a:t>
            </a:r>
            <a:r>
              <a:rPr sz="3600" spc="605" dirty="0">
                <a:latin typeface="Calibri"/>
                <a:cs typeface="Calibri"/>
              </a:rPr>
              <a:t>4</a:t>
            </a:r>
            <a:r>
              <a:rPr sz="3600" dirty="0">
                <a:latin typeface="Calibri"/>
                <a:cs typeface="Calibri"/>
              </a:rPr>
              <a:t> </a:t>
            </a:r>
            <a:r>
              <a:rPr sz="3600" spc="725" dirty="0">
                <a:latin typeface="Calibri"/>
                <a:cs typeface="Calibri"/>
              </a:rPr>
              <a:t>=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420358" y="1017657"/>
            <a:ext cx="454659" cy="0"/>
          </a:xfrm>
          <a:custGeom>
            <a:avLst/>
            <a:gdLst/>
            <a:ahLst/>
            <a:cxnLst/>
            <a:rect l="l" t="t" r="r" b="b"/>
            <a:pathLst>
              <a:path w="454659">
                <a:moveTo>
                  <a:pt x="0" y="0"/>
                </a:moveTo>
                <a:lnTo>
                  <a:pt x="454150" y="0"/>
                </a:lnTo>
              </a:path>
            </a:pathLst>
          </a:custGeom>
          <a:ln w="297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438902" y="1010030"/>
            <a:ext cx="228600" cy="337185"/>
          </a:xfrm>
          <a:custGeom>
            <a:avLst/>
            <a:gdLst/>
            <a:ahLst/>
            <a:cxnLst/>
            <a:rect l="l" t="t" r="r" b="b"/>
            <a:pathLst>
              <a:path w="228600" h="337184">
                <a:moveTo>
                  <a:pt x="228092" y="0"/>
                </a:moveTo>
                <a:lnTo>
                  <a:pt x="0" y="336676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652770" y="1010030"/>
            <a:ext cx="227965" cy="336550"/>
          </a:xfrm>
          <a:custGeom>
            <a:avLst/>
            <a:gdLst/>
            <a:ahLst/>
            <a:cxnLst/>
            <a:rect l="l" t="t" r="r" b="b"/>
            <a:pathLst>
              <a:path w="227964" h="336550">
                <a:moveTo>
                  <a:pt x="0" y="0"/>
                </a:moveTo>
                <a:lnTo>
                  <a:pt x="227583" y="336169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43829" y="1338008"/>
            <a:ext cx="342900" cy="337820"/>
          </a:xfrm>
          <a:custGeom>
            <a:avLst/>
            <a:gdLst/>
            <a:ahLst/>
            <a:cxnLst/>
            <a:rect l="l" t="t" r="r" b="b"/>
            <a:pathLst>
              <a:path w="342900" h="337819">
                <a:moveTo>
                  <a:pt x="0" y="337248"/>
                </a:moveTo>
                <a:lnTo>
                  <a:pt x="342417" y="337248"/>
                </a:lnTo>
                <a:lnTo>
                  <a:pt x="342417" y="0"/>
                </a:lnTo>
                <a:lnTo>
                  <a:pt x="0" y="0"/>
                </a:lnTo>
                <a:lnTo>
                  <a:pt x="0" y="337248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14619" y="1338008"/>
            <a:ext cx="342900" cy="337820"/>
          </a:xfrm>
          <a:custGeom>
            <a:avLst/>
            <a:gdLst/>
            <a:ahLst/>
            <a:cxnLst/>
            <a:rect l="l" t="t" r="r" b="b"/>
            <a:pathLst>
              <a:path w="342900" h="337819">
                <a:moveTo>
                  <a:pt x="0" y="337248"/>
                </a:moveTo>
                <a:lnTo>
                  <a:pt x="342417" y="337248"/>
                </a:lnTo>
                <a:lnTo>
                  <a:pt x="342417" y="0"/>
                </a:lnTo>
                <a:lnTo>
                  <a:pt x="0" y="0"/>
                </a:lnTo>
                <a:lnTo>
                  <a:pt x="0" y="337248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2884" y="2568575"/>
            <a:ext cx="3371850" cy="24193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805939" y="4507991"/>
            <a:ext cx="1264920" cy="1402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46176" y="3037332"/>
            <a:ext cx="2505456" cy="5638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724916" y="3002406"/>
            <a:ext cx="15849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75" dirty="0">
                <a:latin typeface="Calibri"/>
                <a:cs typeface="Calibri"/>
              </a:rPr>
              <a:t>9 </a:t>
            </a:r>
            <a:r>
              <a:rPr sz="3600" spc="620" dirty="0">
                <a:latin typeface="Calibri"/>
                <a:cs typeface="Calibri"/>
              </a:rPr>
              <a:t>+ </a:t>
            </a:r>
            <a:r>
              <a:rPr sz="3600" spc="365" dirty="0">
                <a:latin typeface="Calibri"/>
                <a:cs typeface="Calibri"/>
              </a:rPr>
              <a:t>5</a:t>
            </a:r>
            <a:r>
              <a:rPr sz="3600" spc="15" dirty="0">
                <a:latin typeface="Calibri"/>
                <a:cs typeface="Calibri"/>
              </a:rPr>
              <a:t> </a:t>
            </a:r>
            <a:r>
              <a:rPr sz="3600" spc="725" dirty="0">
                <a:latin typeface="Calibri"/>
                <a:cs typeface="Calibri"/>
              </a:rPr>
              <a:t>=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434082" y="3538943"/>
            <a:ext cx="455295" cy="0"/>
          </a:xfrm>
          <a:custGeom>
            <a:avLst/>
            <a:gdLst/>
            <a:ahLst/>
            <a:cxnLst/>
            <a:rect l="l" t="t" r="r" b="b"/>
            <a:pathLst>
              <a:path w="455294">
                <a:moveTo>
                  <a:pt x="0" y="0"/>
                </a:moveTo>
                <a:lnTo>
                  <a:pt x="454761" y="0"/>
                </a:lnTo>
              </a:path>
            </a:pathLst>
          </a:custGeom>
          <a:ln w="296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84122" y="3530980"/>
            <a:ext cx="228600" cy="337185"/>
          </a:xfrm>
          <a:custGeom>
            <a:avLst/>
            <a:gdLst/>
            <a:ahLst/>
            <a:cxnLst/>
            <a:rect l="l" t="t" r="r" b="b"/>
            <a:pathLst>
              <a:path w="228600" h="337185">
                <a:moveTo>
                  <a:pt x="228091" y="0"/>
                </a:moveTo>
                <a:lnTo>
                  <a:pt x="0" y="336677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97989" y="3530980"/>
            <a:ext cx="227965" cy="336550"/>
          </a:xfrm>
          <a:custGeom>
            <a:avLst/>
            <a:gdLst/>
            <a:ahLst/>
            <a:cxnLst/>
            <a:rect l="l" t="t" r="r" b="b"/>
            <a:pathLst>
              <a:path w="227964" h="336550">
                <a:moveTo>
                  <a:pt x="0" y="0"/>
                </a:moveTo>
                <a:lnTo>
                  <a:pt x="227584" y="336169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289050" y="3858958"/>
            <a:ext cx="342900" cy="337820"/>
          </a:xfrm>
          <a:custGeom>
            <a:avLst/>
            <a:gdLst/>
            <a:ahLst/>
            <a:cxnLst/>
            <a:rect l="l" t="t" r="r" b="b"/>
            <a:pathLst>
              <a:path w="342900" h="337820">
                <a:moveTo>
                  <a:pt x="0" y="337248"/>
                </a:moveTo>
                <a:lnTo>
                  <a:pt x="342417" y="337248"/>
                </a:lnTo>
                <a:lnTo>
                  <a:pt x="342417" y="0"/>
                </a:lnTo>
                <a:lnTo>
                  <a:pt x="0" y="0"/>
                </a:lnTo>
                <a:lnTo>
                  <a:pt x="0" y="337248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59839" y="3858958"/>
            <a:ext cx="342900" cy="337820"/>
          </a:xfrm>
          <a:custGeom>
            <a:avLst/>
            <a:gdLst/>
            <a:ahLst/>
            <a:cxnLst/>
            <a:rect l="l" t="t" r="r" b="b"/>
            <a:pathLst>
              <a:path w="342900" h="337820">
                <a:moveTo>
                  <a:pt x="0" y="337248"/>
                </a:moveTo>
                <a:lnTo>
                  <a:pt x="342417" y="337248"/>
                </a:lnTo>
                <a:lnTo>
                  <a:pt x="342417" y="0"/>
                </a:lnTo>
                <a:lnTo>
                  <a:pt x="0" y="0"/>
                </a:lnTo>
                <a:lnTo>
                  <a:pt x="0" y="337248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77665" y="2568575"/>
            <a:ext cx="3371850" cy="24193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600955" y="3037332"/>
            <a:ext cx="2505455" cy="5638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4680584" y="3002406"/>
            <a:ext cx="15798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75" dirty="0">
                <a:latin typeface="Calibri"/>
                <a:cs typeface="Calibri"/>
              </a:rPr>
              <a:t>9 </a:t>
            </a:r>
            <a:r>
              <a:rPr sz="3600" spc="620" dirty="0">
                <a:latin typeface="Calibri"/>
                <a:cs typeface="Calibri"/>
              </a:rPr>
              <a:t>+ </a:t>
            </a:r>
            <a:r>
              <a:rPr sz="3600" spc="330" dirty="0">
                <a:latin typeface="Calibri"/>
                <a:cs typeface="Calibri"/>
              </a:rPr>
              <a:t>6</a:t>
            </a:r>
            <a:r>
              <a:rPr sz="3600" spc="5" dirty="0">
                <a:latin typeface="Calibri"/>
                <a:cs typeface="Calibri"/>
              </a:rPr>
              <a:t> </a:t>
            </a:r>
            <a:r>
              <a:rPr sz="3600" spc="725" dirty="0">
                <a:latin typeface="Calibri"/>
                <a:cs typeface="Calibri"/>
              </a:rPr>
              <a:t>=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385305" y="3538943"/>
            <a:ext cx="454659" cy="0"/>
          </a:xfrm>
          <a:custGeom>
            <a:avLst/>
            <a:gdLst/>
            <a:ahLst/>
            <a:cxnLst/>
            <a:rect l="l" t="t" r="r" b="b"/>
            <a:pathLst>
              <a:path w="454659">
                <a:moveTo>
                  <a:pt x="0" y="0"/>
                </a:moveTo>
                <a:lnTo>
                  <a:pt x="454152" y="0"/>
                </a:lnTo>
              </a:path>
            </a:pathLst>
          </a:custGeom>
          <a:ln w="296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438902" y="3530980"/>
            <a:ext cx="228600" cy="337185"/>
          </a:xfrm>
          <a:custGeom>
            <a:avLst/>
            <a:gdLst/>
            <a:ahLst/>
            <a:cxnLst/>
            <a:rect l="l" t="t" r="r" b="b"/>
            <a:pathLst>
              <a:path w="228600" h="337185">
                <a:moveTo>
                  <a:pt x="228092" y="0"/>
                </a:moveTo>
                <a:lnTo>
                  <a:pt x="0" y="336677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652770" y="3530980"/>
            <a:ext cx="227965" cy="336550"/>
          </a:xfrm>
          <a:custGeom>
            <a:avLst/>
            <a:gdLst/>
            <a:ahLst/>
            <a:cxnLst/>
            <a:rect l="l" t="t" r="r" b="b"/>
            <a:pathLst>
              <a:path w="227964" h="336550">
                <a:moveTo>
                  <a:pt x="0" y="0"/>
                </a:moveTo>
                <a:lnTo>
                  <a:pt x="227583" y="336169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43829" y="3858958"/>
            <a:ext cx="342900" cy="337820"/>
          </a:xfrm>
          <a:custGeom>
            <a:avLst/>
            <a:gdLst/>
            <a:ahLst/>
            <a:cxnLst/>
            <a:rect l="l" t="t" r="r" b="b"/>
            <a:pathLst>
              <a:path w="342900" h="337820">
                <a:moveTo>
                  <a:pt x="0" y="337248"/>
                </a:moveTo>
                <a:lnTo>
                  <a:pt x="342417" y="337248"/>
                </a:lnTo>
                <a:lnTo>
                  <a:pt x="342417" y="0"/>
                </a:lnTo>
                <a:lnTo>
                  <a:pt x="0" y="0"/>
                </a:lnTo>
                <a:lnTo>
                  <a:pt x="0" y="337248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714619" y="3858958"/>
            <a:ext cx="342900" cy="337820"/>
          </a:xfrm>
          <a:custGeom>
            <a:avLst/>
            <a:gdLst/>
            <a:ahLst/>
            <a:cxnLst/>
            <a:rect l="l" t="t" r="r" b="b"/>
            <a:pathLst>
              <a:path w="342900" h="337820">
                <a:moveTo>
                  <a:pt x="0" y="337248"/>
                </a:moveTo>
                <a:lnTo>
                  <a:pt x="342417" y="337248"/>
                </a:lnTo>
                <a:lnTo>
                  <a:pt x="342417" y="0"/>
                </a:lnTo>
                <a:lnTo>
                  <a:pt x="0" y="0"/>
                </a:lnTo>
                <a:lnTo>
                  <a:pt x="0" y="337248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2884" y="5089525"/>
            <a:ext cx="3371850" cy="24193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46176" y="5559552"/>
            <a:ext cx="2505456" cy="5623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724916" y="5523357"/>
            <a:ext cx="15557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75" dirty="0">
                <a:latin typeface="Calibri"/>
                <a:cs typeface="Calibri"/>
              </a:rPr>
              <a:t>9 </a:t>
            </a:r>
            <a:r>
              <a:rPr sz="3600" spc="620" dirty="0">
                <a:latin typeface="Calibri"/>
                <a:cs typeface="Calibri"/>
              </a:rPr>
              <a:t>+ </a:t>
            </a:r>
            <a:r>
              <a:rPr sz="3600" spc="140" dirty="0">
                <a:latin typeface="Calibri"/>
                <a:cs typeface="Calibri"/>
              </a:rPr>
              <a:t>7</a:t>
            </a:r>
            <a:r>
              <a:rPr sz="3600" spc="10" dirty="0">
                <a:latin typeface="Calibri"/>
                <a:cs typeface="Calibri"/>
              </a:rPr>
              <a:t> </a:t>
            </a:r>
            <a:r>
              <a:rPr sz="3600" spc="725" dirty="0">
                <a:latin typeface="Calibri"/>
                <a:cs typeface="Calibri"/>
              </a:rPr>
              <a:t>=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2405126" y="6059894"/>
            <a:ext cx="455295" cy="0"/>
          </a:xfrm>
          <a:custGeom>
            <a:avLst/>
            <a:gdLst/>
            <a:ahLst/>
            <a:cxnLst/>
            <a:rect l="l" t="t" r="r" b="b"/>
            <a:pathLst>
              <a:path w="455294">
                <a:moveTo>
                  <a:pt x="0" y="0"/>
                </a:moveTo>
                <a:lnTo>
                  <a:pt x="454761" y="0"/>
                </a:lnTo>
              </a:path>
            </a:pathLst>
          </a:custGeom>
          <a:ln w="296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484122" y="6051930"/>
            <a:ext cx="228600" cy="337185"/>
          </a:xfrm>
          <a:custGeom>
            <a:avLst/>
            <a:gdLst/>
            <a:ahLst/>
            <a:cxnLst/>
            <a:rect l="l" t="t" r="r" b="b"/>
            <a:pathLst>
              <a:path w="228600" h="337185">
                <a:moveTo>
                  <a:pt x="228091" y="0"/>
                </a:moveTo>
                <a:lnTo>
                  <a:pt x="0" y="336677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697989" y="6051930"/>
            <a:ext cx="227965" cy="336550"/>
          </a:xfrm>
          <a:custGeom>
            <a:avLst/>
            <a:gdLst/>
            <a:ahLst/>
            <a:cxnLst/>
            <a:rect l="l" t="t" r="r" b="b"/>
            <a:pathLst>
              <a:path w="227964" h="336550">
                <a:moveTo>
                  <a:pt x="0" y="0"/>
                </a:moveTo>
                <a:lnTo>
                  <a:pt x="227584" y="336169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289050" y="6379908"/>
            <a:ext cx="342900" cy="337820"/>
          </a:xfrm>
          <a:custGeom>
            <a:avLst/>
            <a:gdLst/>
            <a:ahLst/>
            <a:cxnLst/>
            <a:rect l="l" t="t" r="r" b="b"/>
            <a:pathLst>
              <a:path w="342900" h="337820">
                <a:moveTo>
                  <a:pt x="0" y="337248"/>
                </a:moveTo>
                <a:lnTo>
                  <a:pt x="342417" y="337248"/>
                </a:lnTo>
                <a:lnTo>
                  <a:pt x="342417" y="0"/>
                </a:lnTo>
                <a:lnTo>
                  <a:pt x="0" y="0"/>
                </a:lnTo>
                <a:lnTo>
                  <a:pt x="0" y="337248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759839" y="6379908"/>
            <a:ext cx="342900" cy="337820"/>
          </a:xfrm>
          <a:custGeom>
            <a:avLst/>
            <a:gdLst/>
            <a:ahLst/>
            <a:cxnLst/>
            <a:rect l="l" t="t" r="r" b="b"/>
            <a:pathLst>
              <a:path w="342900" h="337820">
                <a:moveTo>
                  <a:pt x="0" y="337248"/>
                </a:moveTo>
                <a:lnTo>
                  <a:pt x="342417" y="337248"/>
                </a:lnTo>
                <a:lnTo>
                  <a:pt x="342417" y="0"/>
                </a:lnTo>
                <a:lnTo>
                  <a:pt x="0" y="0"/>
                </a:lnTo>
                <a:lnTo>
                  <a:pt x="0" y="337248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177665" y="5089525"/>
            <a:ext cx="3371850" cy="24193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600955" y="5559552"/>
            <a:ext cx="2505455" cy="5623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4680584" y="5523357"/>
            <a:ext cx="15722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75" dirty="0">
                <a:latin typeface="Calibri"/>
                <a:cs typeface="Calibri"/>
              </a:rPr>
              <a:t>9 </a:t>
            </a:r>
            <a:r>
              <a:rPr sz="3600" spc="620" dirty="0">
                <a:latin typeface="Calibri"/>
                <a:cs typeface="Calibri"/>
              </a:rPr>
              <a:t>+ </a:t>
            </a:r>
            <a:r>
              <a:rPr sz="3600" spc="270" dirty="0">
                <a:latin typeface="Calibri"/>
                <a:cs typeface="Calibri"/>
              </a:rPr>
              <a:t>8</a:t>
            </a:r>
            <a:r>
              <a:rPr sz="3600" spc="10" dirty="0">
                <a:latin typeface="Calibri"/>
                <a:cs typeface="Calibri"/>
              </a:rPr>
              <a:t> </a:t>
            </a:r>
            <a:r>
              <a:rPr sz="3600" spc="725" dirty="0">
                <a:latin typeface="Calibri"/>
                <a:cs typeface="Calibri"/>
              </a:rPr>
              <a:t>=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6377685" y="6059894"/>
            <a:ext cx="454659" cy="0"/>
          </a:xfrm>
          <a:custGeom>
            <a:avLst/>
            <a:gdLst/>
            <a:ahLst/>
            <a:cxnLst/>
            <a:rect l="l" t="t" r="r" b="b"/>
            <a:pathLst>
              <a:path w="454659">
                <a:moveTo>
                  <a:pt x="0" y="0"/>
                </a:moveTo>
                <a:lnTo>
                  <a:pt x="454152" y="0"/>
                </a:lnTo>
              </a:path>
            </a:pathLst>
          </a:custGeom>
          <a:ln w="296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438902" y="6051930"/>
            <a:ext cx="228600" cy="337185"/>
          </a:xfrm>
          <a:custGeom>
            <a:avLst/>
            <a:gdLst/>
            <a:ahLst/>
            <a:cxnLst/>
            <a:rect l="l" t="t" r="r" b="b"/>
            <a:pathLst>
              <a:path w="228600" h="337185">
                <a:moveTo>
                  <a:pt x="228092" y="0"/>
                </a:moveTo>
                <a:lnTo>
                  <a:pt x="0" y="336677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652770" y="6051930"/>
            <a:ext cx="227965" cy="336550"/>
          </a:xfrm>
          <a:custGeom>
            <a:avLst/>
            <a:gdLst/>
            <a:ahLst/>
            <a:cxnLst/>
            <a:rect l="l" t="t" r="r" b="b"/>
            <a:pathLst>
              <a:path w="227964" h="336550">
                <a:moveTo>
                  <a:pt x="0" y="0"/>
                </a:moveTo>
                <a:lnTo>
                  <a:pt x="227583" y="336169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243829" y="6379908"/>
            <a:ext cx="342900" cy="337820"/>
          </a:xfrm>
          <a:custGeom>
            <a:avLst/>
            <a:gdLst/>
            <a:ahLst/>
            <a:cxnLst/>
            <a:rect l="l" t="t" r="r" b="b"/>
            <a:pathLst>
              <a:path w="342900" h="337820">
                <a:moveTo>
                  <a:pt x="0" y="337248"/>
                </a:moveTo>
                <a:lnTo>
                  <a:pt x="342417" y="337248"/>
                </a:lnTo>
                <a:lnTo>
                  <a:pt x="342417" y="0"/>
                </a:lnTo>
                <a:lnTo>
                  <a:pt x="0" y="0"/>
                </a:lnTo>
                <a:lnTo>
                  <a:pt x="0" y="337248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714619" y="6379908"/>
            <a:ext cx="342900" cy="337820"/>
          </a:xfrm>
          <a:custGeom>
            <a:avLst/>
            <a:gdLst/>
            <a:ahLst/>
            <a:cxnLst/>
            <a:rect l="l" t="t" r="r" b="b"/>
            <a:pathLst>
              <a:path w="342900" h="337820">
                <a:moveTo>
                  <a:pt x="0" y="337248"/>
                </a:moveTo>
                <a:lnTo>
                  <a:pt x="342417" y="337248"/>
                </a:lnTo>
                <a:lnTo>
                  <a:pt x="342417" y="0"/>
                </a:lnTo>
                <a:lnTo>
                  <a:pt x="0" y="0"/>
                </a:lnTo>
                <a:lnTo>
                  <a:pt x="0" y="337248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22884" y="7562850"/>
            <a:ext cx="3371850" cy="24193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46176" y="8031480"/>
            <a:ext cx="2505456" cy="5638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724916" y="7997190"/>
            <a:ext cx="1548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75" dirty="0">
                <a:latin typeface="Calibri"/>
                <a:cs typeface="Calibri"/>
              </a:rPr>
              <a:t>9 </a:t>
            </a:r>
            <a:r>
              <a:rPr sz="3600" spc="620" dirty="0">
                <a:latin typeface="Calibri"/>
                <a:cs typeface="Calibri"/>
              </a:rPr>
              <a:t>+ </a:t>
            </a:r>
            <a:r>
              <a:rPr sz="3600" spc="75" dirty="0">
                <a:latin typeface="Calibri"/>
                <a:cs typeface="Calibri"/>
              </a:rPr>
              <a:t>9</a:t>
            </a:r>
            <a:r>
              <a:rPr sz="3600" spc="15" dirty="0">
                <a:latin typeface="Calibri"/>
                <a:cs typeface="Calibri"/>
              </a:rPr>
              <a:t> </a:t>
            </a:r>
            <a:r>
              <a:rPr sz="3600" spc="725" dirty="0">
                <a:latin typeface="Calibri"/>
                <a:cs typeface="Calibri"/>
              </a:rPr>
              <a:t>=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2397505" y="8533727"/>
            <a:ext cx="455295" cy="0"/>
          </a:xfrm>
          <a:custGeom>
            <a:avLst/>
            <a:gdLst/>
            <a:ahLst/>
            <a:cxnLst/>
            <a:rect l="l" t="t" r="r" b="b"/>
            <a:pathLst>
              <a:path w="455294">
                <a:moveTo>
                  <a:pt x="0" y="0"/>
                </a:moveTo>
                <a:lnTo>
                  <a:pt x="454761" y="0"/>
                </a:lnTo>
              </a:path>
            </a:pathLst>
          </a:custGeom>
          <a:ln w="296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484122" y="8525256"/>
            <a:ext cx="228600" cy="337185"/>
          </a:xfrm>
          <a:custGeom>
            <a:avLst/>
            <a:gdLst/>
            <a:ahLst/>
            <a:cxnLst/>
            <a:rect l="l" t="t" r="r" b="b"/>
            <a:pathLst>
              <a:path w="228600" h="337184">
                <a:moveTo>
                  <a:pt x="228091" y="0"/>
                </a:moveTo>
                <a:lnTo>
                  <a:pt x="0" y="336677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697989" y="8525256"/>
            <a:ext cx="227965" cy="336550"/>
          </a:xfrm>
          <a:custGeom>
            <a:avLst/>
            <a:gdLst/>
            <a:ahLst/>
            <a:cxnLst/>
            <a:rect l="l" t="t" r="r" b="b"/>
            <a:pathLst>
              <a:path w="227964" h="336550">
                <a:moveTo>
                  <a:pt x="0" y="0"/>
                </a:moveTo>
                <a:lnTo>
                  <a:pt x="227584" y="336169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289050" y="8853195"/>
            <a:ext cx="342900" cy="337820"/>
          </a:xfrm>
          <a:custGeom>
            <a:avLst/>
            <a:gdLst/>
            <a:ahLst/>
            <a:cxnLst/>
            <a:rect l="l" t="t" r="r" b="b"/>
            <a:pathLst>
              <a:path w="342900" h="337820">
                <a:moveTo>
                  <a:pt x="0" y="337248"/>
                </a:moveTo>
                <a:lnTo>
                  <a:pt x="342417" y="337248"/>
                </a:lnTo>
                <a:lnTo>
                  <a:pt x="342417" y="0"/>
                </a:lnTo>
                <a:lnTo>
                  <a:pt x="0" y="0"/>
                </a:lnTo>
                <a:lnTo>
                  <a:pt x="0" y="337248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759839" y="8853195"/>
            <a:ext cx="342900" cy="337820"/>
          </a:xfrm>
          <a:custGeom>
            <a:avLst/>
            <a:gdLst/>
            <a:ahLst/>
            <a:cxnLst/>
            <a:rect l="l" t="t" r="r" b="b"/>
            <a:pathLst>
              <a:path w="342900" h="337820">
                <a:moveTo>
                  <a:pt x="0" y="337248"/>
                </a:moveTo>
                <a:lnTo>
                  <a:pt x="342417" y="337248"/>
                </a:lnTo>
                <a:lnTo>
                  <a:pt x="342417" y="0"/>
                </a:lnTo>
                <a:lnTo>
                  <a:pt x="0" y="0"/>
                </a:lnTo>
                <a:lnTo>
                  <a:pt x="0" y="337248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177665" y="7562850"/>
            <a:ext cx="3371850" cy="24193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600955" y="8031480"/>
            <a:ext cx="2505455" cy="5638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4680584" y="7997190"/>
            <a:ext cx="16167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330" dirty="0">
                <a:latin typeface="Calibri"/>
                <a:cs typeface="Calibri"/>
              </a:rPr>
              <a:t>6 </a:t>
            </a:r>
            <a:r>
              <a:rPr sz="3600" spc="620" dirty="0">
                <a:latin typeface="Calibri"/>
                <a:cs typeface="Calibri"/>
              </a:rPr>
              <a:t>+ </a:t>
            </a:r>
            <a:r>
              <a:rPr sz="3600" spc="365" dirty="0">
                <a:latin typeface="Calibri"/>
                <a:cs typeface="Calibri"/>
              </a:rPr>
              <a:t>5</a:t>
            </a:r>
            <a:r>
              <a:rPr sz="3600" spc="-250" dirty="0">
                <a:latin typeface="Calibri"/>
                <a:cs typeface="Calibri"/>
              </a:rPr>
              <a:t> </a:t>
            </a:r>
            <a:r>
              <a:rPr sz="3600" spc="725" dirty="0">
                <a:latin typeface="Calibri"/>
                <a:cs typeface="Calibri"/>
              </a:rPr>
              <a:t>=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6421882" y="8533727"/>
            <a:ext cx="454659" cy="0"/>
          </a:xfrm>
          <a:custGeom>
            <a:avLst/>
            <a:gdLst/>
            <a:ahLst/>
            <a:cxnLst/>
            <a:rect l="l" t="t" r="r" b="b"/>
            <a:pathLst>
              <a:path w="454659">
                <a:moveTo>
                  <a:pt x="0" y="0"/>
                </a:moveTo>
                <a:lnTo>
                  <a:pt x="454152" y="0"/>
                </a:lnTo>
              </a:path>
            </a:pathLst>
          </a:custGeom>
          <a:ln w="296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438902" y="8525256"/>
            <a:ext cx="228600" cy="337185"/>
          </a:xfrm>
          <a:custGeom>
            <a:avLst/>
            <a:gdLst/>
            <a:ahLst/>
            <a:cxnLst/>
            <a:rect l="l" t="t" r="r" b="b"/>
            <a:pathLst>
              <a:path w="228600" h="337184">
                <a:moveTo>
                  <a:pt x="228092" y="0"/>
                </a:moveTo>
                <a:lnTo>
                  <a:pt x="0" y="336677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652770" y="8525256"/>
            <a:ext cx="227965" cy="336550"/>
          </a:xfrm>
          <a:custGeom>
            <a:avLst/>
            <a:gdLst/>
            <a:ahLst/>
            <a:cxnLst/>
            <a:rect l="l" t="t" r="r" b="b"/>
            <a:pathLst>
              <a:path w="227964" h="336550">
                <a:moveTo>
                  <a:pt x="0" y="0"/>
                </a:moveTo>
                <a:lnTo>
                  <a:pt x="227583" y="336169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243829" y="8853195"/>
            <a:ext cx="342900" cy="337820"/>
          </a:xfrm>
          <a:custGeom>
            <a:avLst/>
            <a:gdLst/>
            <a:ahLst/>
            <a:cxnLst/>
            <a:rect l="l" t="t" r="r" b="b"/>
            <a:pathLst>
              <a:path w="342900" h="337820">
                <a:moveTo>
                  <a:pt x="0" y="337248"/>
                </a:moveTo>
                <a:lnTo>
                  <a:pt x="342417" y="337248"/>
                </a:lnTo>
                <a:lnTo>
                  <a:pt x="342417" y="0"/>
                </a:lnTo>
                <a:lnTo>
                  <a:pt x="0" y="0"/>
                </a:lnTo>
                <a:lnTo>
                  <a:pt x="0" y="337248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714619" y="8853195"/>
            <a:ext cx="342900" cy="337820"/>
          </a:xfrm>
          <a:custGeom>
            <a:avLst/>
            <a:gdLst/>
            <a:ahLst/>
            <a:cxnLst/>
            <a:rect l="l" t="t" r="r" b="b"/>
            <a:pathLst>
              <a:path w="342900" h="337820">
                <a:moveTo>
                  <a:pt x="0" y="337248"/>
                </a:moveTo>
                <a:lnTo>
                  <a:pt x="342417" y="337248"/>
                </a:lnTo>
                <a:lnTo>
                  <a:pt x="342417" y="0"/>
                </a:lnTo>
                <a:lnTo>
                  <a:pt x="0" y="0"/>
                </a:lnTo>
                <a:lnTo>
                  <a:pt x="0" y="337248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646176" y="516636"/>
            <a:ext cx="2505456" cy="562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24916" y="480771"/>
            <a:ext cx="16129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330" dirty="0">
                <a:latin typeface="Calibri"/>
                <a:cs typeface="Calibri"/>
              </a:rPr>
              <a:t>6 </a:t>
            </a:r>
            <a:r>
              <a:rPr sz="3600" spc="620" dirty="0">
                <a:latin typeface="Calibri"/>
                <a:cs typeface="Calibri"/>
              </a:rPr>
              <a:t>+ </a:t>
            </a:r>
            <a:r>
              <a:rPr sz="3600" spc="330" dirty="0">
                <a:latin typeface="Calibri"/>
                <a:cs typeface="Calibri"/>
              </a:rPr>
              <a:t>6</a:t>
            </a:r>
            <a:r>
              <a:rPr sz="3600" spc="-240" dirty="0">
                <a:latin typeface="Calibri"/>
                <a:cs typeface="Calibri"/>
              </a:rPr>
              <a:t> </a:t>
            </a:r>
            <a:r>
              <a:rPr sz="3600" spc="725" dirty="0">
                <a:latin typeface="Calibri"/>
                <a:cs typeface="Calibri"/>
              </a:rPr>
              <a:t>=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61514" y="1017657"/>
            <a:ext cx="455295" cy="0"/>
          </a:xfrm>
          <a:custGeom>
            <a:avLst/>
            <a:gdLst/>
            <a:ahLst/>
            <a:cxnLst/>
            <a:rect l="l" t="t" r="r" b="b"/>
            <a:pathLst>
              <a:path w="455294">
                <a:moveTo>
                  <a:pt x="0" y="0"/>
                </a:moveTo>
                <a:lnTo>
                  <a:pt x="454760" y="0"/>
                </a:lnTo>
              </a:path>
            </a:pathLst>
          </a:custGeom>
          <a:ln w="297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84122" y="1010030"/>
            <a:ext cx="228600" cy="337185"/>
          </a:xfrm>
          <a:custGeom>
            <a:avLst/>
            <a:gdLst/>
            <a:ahLst/>
            <a:cxnLst/>
            <a:rect l="l" t="t" r="r" b="b"/>
            <a:pathLst>
              <a:path w="228600" h="337184">
                <a:moveTo>
                  <a:pt x="228091" y="0"/>
                </a:moveTo>
                <a:lnTo>
                  <a:pt x="0" y="336676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97989" y="1010030"/>
            <a:ext cx="227965" cy="336550"/>
          </a:xfrm>
          <a:custGeom>
            <a:avLst/>
            <a:gdLst/>
            <a:ahLst/>
            <a:cxnLst/>
            <a:rect l="l" t="t" r="r" b="b"/>
            <a:pathLst>
              <a:path w="227964" h="336550">
                <a:moveTo>
                  <a:pt x="0" y="0"/>
                </a:moveTo>
                <a:lnTo>
                  <a:pt x="227584" y="336169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89050" y="1338008"/>
            <a:ext cx="342900" cy="337820"/>
          </a:xfrm>
          <a:custGeom>
            <a:avLst/>
            <a:gdLst/>
            <a:ahLst/>
            <a:cxnLst/>
            <a:rect l="l" t="t" r="r" b="b"/>
            <a:pathLst>
              <a:path w="342900" h="337819">
                <a:moveTo>
                  <a:pt x="0" y="337248"/>
                </a:moveTo>
                <a:lnTo>
                  <a:pt x="342417" y="337248"/>
                </a:lnTo>
                <a:lnTo>
                  <a:pt x="342417" y="0"/>
                </a:lnTo>
                <a:lnTo>
                  <a:pt x="0" y="0"/>
                </a:lnTo>
                <a:lnTo>
                  <a:pt x="0" y="337248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59839" y="1338008"/>
            <a:ext cx="342900" cy="337820"/>
          </a:xfrm>
          <a:custGeom>
            <a:avLst/>
            <a:gdLst/>
            <a:ahLst/>
            <a:cxnLst/>
            <a:rect l="l" t="t" r="r" b="b"/>
            <a:pathLst>
              <a:path w="342900" h="337819">
                <a:moveTo>
                  <a:pt x="0" y="337248"/>
                </a:moveTo>
                <a:lnTo>
                  <a:pt x="342417" y="337248"/>
                </a:lnTo>
                <a:lnTo>
                  <a:pt x="342417" y="0"/>
                </a:lnTo>
                <a:lnTo>
                  <a:pt x="0" y="0"/>
                </a:lnTo>
                <a:lnTo>
                  <a:pt x="0" y="337248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75252" y="47498"/>
            <a:ext cx="3376676" cy="24138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692396" y="499872"/>
            <a:ext cx="2505455" cy="562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07410">
              <a:lnSpc>
                <a:spcPct val="100000"/>
              </a:lnSpc>
              <a:spcBef>
                <a:spcPts val="100"/>
              </a:spcBef>
            </a:pPr>
            <a:r>
              <a:rPr spc="605" dirty="0"/>
              <a:t>4 </a:t>
            </a:r>
            <a:r>
              <a:rPr spc="620" dirty="0"/>
              <a:t>+</a:t>
            </a:r>
            <a:r>
              <a:rPr spc="-35" dirty="0"/>
              <a:t> </a:t>
            </a:r>
            <a:r>
              <a:rPr spc="140" dirty="0"/>
              <a:t>7 </a:t>
            </a:r>
            <a:r>
              <a:rPr spc="725" dirty="0"/>
              <a:t>=</a:t>
            </a:r>
          </a:p>
        </p:txBody>
      </p:sp>
      <p:sp>
        <p:nvSpPr>
          <p:cNvPr id="14" name="object 14"/>
          <p:cNvSpPr/>
          <p:nvPr/>
        </p:nvSpPr>
        <p:spPr>
          <a:xfrm>
            <a:off x="6519418" y="1000893"/>
            <a:ext cx="454659" cy="0"/>
          </a:xfrm>
          <a:custGeom>
            <a:avLst/>
            <a:gdLst/>
            <a:ahLst/>
            <a:cxnLst/>
            <a:rect l="l" t="t" r="r" b="b"/>
            <a:pathLst>
              <a:path w="454659">
                <a:moveTo>
                  <a:pt x="0" y="0"/>
                </a:moveTo>
                <a:lnTo>
                  <a:pt x="454150" y="0"/>
                </a:lnTo>
              </a:path>
            </a:pathLst>
          </a:custGeom>
          <a:ln w="297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735829" y="986282"/>
            <a:ext cx="227965" cy="336550"/>
          </a:xfrm>
          <a:custGeom>
            <a:avLst/>
            <a:gdLst/>
            <a:ahLst/>
            <a:cxnLst/>
            <a:rect l="l" t="t" r="r" b="b"/>
            <a:pathLst>
              <a:path w="227964" h="336550">
                <a:moveTo>
                  <a:pt x="227965" y="0"/>
                </a:moveTo>
                <a:lnTo>
                  <a:pt x="0" y="336423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949571" y="986282"/>
            <a:ext cx="227965" cy="335915"/>
          </a:xfrm>
          <a:custGeom>
            <a:avLst/>
            <a:gdLst/>
            <a:ahLst/>
            <a:cxnLst/>
            <a:rect l="l" t="t" r="r" b="b"/>
            <a:pathLst>
              <a:path w="227964" h="335915">
                <a:moveTo>
                  <a:pt x="0" y="0"/>
                </a:moveTo>
                <a:lnTo>
                  <a:pt x="227456" y="335915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40884" y="1315237"/>
            <a:ext cx="342265" cy="337185"/>
          </a:xfrm>
          <a:custGeom>
            <a:avLst/>
            <a:gdLst/>
            <a:ahLst/>
            <a:cxnLst/>
            <a:rect l="l" t="t" r="r" b="b"/>
            <a:pathLst>
              <a:path w="342264" h="337185">
                <a:moveTo>
                  <a:pt x="0" y="337032"/>
                </a:moveTo>
                <a:lnTo>
                  <a:pt x="342201" y="337032"/>
                </a:lnTo>
                <a:lnTo>
                  <a:pt x="342201" y="0"/>
                </a:lnTo>
                <a:lnTo>
                  <a:pt x="0" y="0"/>
                </a:lnTo>
                <a:lnTo>
                  <a:pt x="0" y="33703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11420" y="1315237"/>
            <a:ext cx="342265" cy="337185"/>
          </a:xfrm>
          <a:custGeom>
            <a:avLst/>
            <a:gdLst/>
            <a:ahLst/>
            <a:cxnLst/>
            <a:rect l="l" t="t" r="r" b="b"/>
            <a:pathLst>
              <a:path w="342264" h="337185">
                <a:moveTo>
                  <a:pt x="0" y="337032"/>
                </a:moveTo>
                <a:lnTo>
                  <a:pt x="342201" y="337032"/>
                </a:lnTo>
                <a:lnTo>
                  <a:pt x="342201" y="0"/>
                </a:lnTo>
                <a:lnTo>
                  <a:pt x="0" y="0"/>
                </a:lnTo>
                <a:lnTo>
                  <a:pt x="0" y="33703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0484" y="2568448"/>
            <a:ext cx="3376676" cy="24138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37616" y="3022092"/>
            <a:ext cx="2505456" cy="5608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816660" y="2985643"/>
            <a:ext cx="15925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365" dirty="0">
                <a:latin typeface="Calibri"/>
                <a:cs typeface="Calibri"/>
              </a:rPr>
              <a:t>5 </a:t>
            </a:r>
            <a:r>
              <a:rPr sz="3600" spc="620" dirty="0">
                <a:latin typeface="Calibri"/>
                <a:cs typeface="Calibri"/>
              </a:rPr>
              <a:t>+ </a:t>
            </a:r>
            <a:r>
              <a:rPr sz="3600" spc="140" dirty="0">
                <a:latin typeface="Calibri"/>
                <a:cs typeface="Calibri"/>
              </a:rPr>
              <a:t>7</a:t>
            </a:r>
            <a:r>
              <a:rPr sz="3600" spc="-285" dirty="0">
                <a:latin typeface="Calibri"/>
                <a:cs typeface="Calibri"/>
              </a:rPr>
              <a:t> </a:t>
            </a:r>
            <a:r>
              <a:rPr sz="3600" spc="725" dirty="0">
                <a:latin typeface="Calibri"/>
                <a:cs typeface="Calibri"/>
              </a:rPr>
              <a:t>=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533142" y="3522180"/>
            <a:ext cx="455295" cy="0"/>
          </a:xfrm>
          <a:custGeom>
            <a:avLst/>
            <a:gdLst/>
            <a:ahLst/>
            <a:cxnLst/>
            <a:rect l="l" t="t" r="r" b="b"/>
            <a:pathLst>
              <a:path w="455294">
                <a:moveTo>
                  <a:pt x="0" y="0"/>
                </a:moveTo>
                <a:lnTo>
                  <a:pt x="454761" y="0"/>
                </a:lnTo>
              </a:path>
            </a:pathLst>
          </a:custGeom>
          <a:ln w="296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81024" y="3507232"/>
            <a:ext cx="228600" cy="336550"/>
          </a:xfrm>
          <a:custGeom>
            <a:avLst/>
            <a:gdLst/>
            <a:ahLst/>
            <a:cxnLst/>
            <a:rect l="l" t="t" r="r" b="b"/>
            <a:pathLst>
              <a:path w="228600" h="336550">
                <a:moveTo>
                  <a:pt x="228003" y="0"/>
                </a:moveTo>
                <a:lnTo>
                  <a:pt x="0" y="336423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4841" y="3507232"/>
            <a:ext cx="227965" cy="335915"/>
          </a:xfrm>
          <a:custGeom>
            <a:avLst/>
            <a:gdLst/>
            <a:ahLst/>
            <a:cxnLst/>
            <a:rect l="l" t="t" r="r" b="b"/>
            <a:pathLst>
              <a:path w="227965" h="335914">
                <a:moveTo>
                  <a:pt x="0" y="0"/>
                </a:moveTo>
                <a:lnTo>
                  <a:pt x="227418" y="335915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86079" y="3836187"/>
            <a:ext cx="342265" cy="337185"/>
          </a:xfrm>
          <a:custGeom>
            <a:avLst/>
            <a:gdLst/>
            <a:ahLst/>
            <a:cxnLst/>
            <a:rect l="l" t="t" r="r" b="b"/>
            <a:pathLst>
              <a:path w="342265" h="337185">
                <a:moveTo>
                  <a:pt x="0" y="337032"/>
                </a:moveTo>
                <a:lnTo>
                  <a:pt x="342201" y="337032"/>
                </a:lnTo>
                <a:lnTo>
                  <a:pt x="342201" y="0"/>
                </a:lnTo>
                <a:lnTo>
                  <a:pt x="0" y="0"/>
                </a:lnTo>
                <a:lnTo>
                  <a:pt x="0" y="33703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56614" y="3836187"/>
            <a:ext cx="342265" cy="337185"/>
          </a:xfrm>
          <a:custGeom>
            <a:avLst/>
            <a:gdLst/>
            <a:ahLst/>
            <a:cxnLst/>
            <a:rect l="l" t="t" r="r" b="b"/>
            <a:pathLst>
              <a:path w="342265" h="337185">
                <a:moveTo>
                  <a:pt x="0" y="337032"/>
                </a:moveTo>
                <a:lnTo>
                  <a:pt x="342201" y="337032"/>
                </a:lnTo>
                <a:lnTo>
                  <a:pt x="342201" y="0"/>
                </a:lnTo>
                <a:lnTo>
                  <a:pt x="0" y="0"/>
                </a:lnTo>
                <a:lnTo>
                  <a:pt x="0" y="33703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75252" y="2568448"/>
            <a:ext cx="3376676" cy="24138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692396" y="3022092"/>
            <a:ext cx="2505455" cy="5608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772025" y="2985643"/>
            <a:ext cx="15875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330" dirty="0">
                <a:latin typeface="Calibri"/>
                <a:cs typeface="Calibri"/>
              </a:rPr>
              <a:t>6 </a:t>
            </a:r>
            <a:r>
              <a:rPr sz="3600" spc="620" dirty="0">
                <a:latin typeface="Calibri"/>
                <a:cs typeface="Calibri"/>
              </a:rPr>
              <a:t>+ </a:t>
            </a:r>
            <a:r>
              <a:rPr sz="3600" spc="140" dirty="0">
                <a:latin typeface="Calibri"/>
                <a:cs typeface="Calibri"/>
              </a:rPr>
              <a:t>7</a:t>
            </a:r>
            <a:r>
              <a:rPr sz="3600" spc="-250" dirty="0">
                <a:latin typeface="Calibri"/>
                <a:cs typeface="Calibri"/>
              </a:rPr>
              <a:t> </a:t>
            </a:r>
            <a:r>
              <a:rPr sz="3600" spc="725" dirty="0">
                <a:latin typeface="Calibri"/>
                <a:cs typeface="Calibri"/>
              </a:rPr>
              <a:t>=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484365" y="3522180"/>
            <a:ext cx="454659" cy="0"/>
          </a:xfrm>
          <a:custGeom>
            <a:avLst/>
            <a:gdLst/>
            <a:ahLst/>
            <a:cxnLst/>
            <a:rect l="l" t="t" r="r" b="b"/>
            <a:pathLst>
              <a:path w="454659">
                <a:moveTo>
                  <a:pt x="0" y="0"/>
                </a:moveTo>
                <a:lnTo>
                  <a:pt x="454152" y="0"/>
                </a:lnTo>
              </a:path>
            </a:pathLst>
          </a:custGeom>
          <a:ln w="296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735829" y="3507232"/>
            <a:ext cx="227965" cy="336550"/>
          </a:xfrm>
          <a:custGeom>
            <a:avLst/>
            <a:gdLst/>
            <a:ahLst/>
            <a:cxnLst/>
            <a:rect l="l" t="t" r="r" b="b"/>
            <a:pathLst>
              <a:path w="227964" h="336550">
                <a:moveTo>
                  <a:pt x="227965" y="0"/>
                </a:moveTo>
                <a:lnTo>
                  <a:pt x="0" y="336423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949571" y="3507232"/>
            <a:ext cx="227965" cy="335915"/>
          </a:xfrm>
          <a:custGeom>
            <a:avLst/>
            <a:gdLst/>
            <a:ahLst/>
            <a:cxnLst/>
            <a:rect l="l" t="t" r="r" b="b"/>
            <a:pathLst>
              <a:path w="227964" h="335914">
                <a:moveTo>
                  <a:pt x="0" y="0"/>
                </a:moveTo>
                <a:lnTo>
                  <a:pt x="227456" y="335915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540884" y="3836187"/>
            <a:ext cx="342265" cy="337185"/>
          </a:xfrm>
          <a:custGeom>
            <a:avLst/>
            <a:gdLst/>
            <a:ahLst/>
            <a:cxnLst/>
            <a:rect l="l" t="t" r="r" b="b"/>
            <a:pathLst>
              <a:path w="342264" h="337185">
                <a:moveTo>
                  <a:pt x="0" y="337032"/>
                </a:moveTo>
                <a:lnTo>
                  <a:pt x="342201" y="337032"/>
                </a:lnTo>
                <a:lnTo>
                  <a:pt x="342201" y="0"/>
                </a:lnTo>
                <a:lnTo>
                  <a:pt x="0" y="0"/>
                </a:lnTo>
                <a:lnTo>
                  <a:pt x="0" y="33703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11420" y="3836187"/>
            <a:ext cx="342265" cy="337185"/>
          </a:xfrm>
          <a:custGeom>
            <a:avLst/>
            <a:gdLst/>
            <a:ahLst/>
            <a:cxnLst/>
            <a:rect l="l" t="t" r="r" b="b"/>
            <a:pathLst>
              <a:path w="342264" h="337185">
                <a:moveTo>
                  <a:pt x="0" y="337032"/>
                </a:moveTo>
                <a:lnTo>
                  <a:pt x="342201" y="337032"/>
                </a:lnTo>
                <a:lnTo>
                  <a:pt x="342201" y="0"/>
                </a:lnTo>
                <a:lnTo>
                  <a:pt x="0" y="0"/>
                </a:lnTo>
                <a:lnTo>
                  <a:pt x="0" y="33703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0484" y="5089397"/>
            <a:ext cx="3376676" cy="24138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37616" y="5542788"/>
            <a:ext cx="2505456" cy="5608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816660" y="5508116"/>
            <a:ext cx="16027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325" dirty="0">
                <a:latin typeface="Calibri"/>
                <a:cs typeface="Calibri"/>
              </a:rPr>
              <a:t>3 </a:t>
            </a:r>
            <a:r>
              <a:rPr sz="3600" spc="620" dirty="0">
                <a:latin typeface="Calibri"/>
                <a:cs typeface="Calibri"/>
              </a:rPr>
              <a:t>+ </a:t>
            </a:r>
            <a:r>
              <a:rPr sz="3600" spc="270" dirty="0">
                <a:latin typeface="Calibri"/>
                <a:cs typeface="Calibri"/>
              </a:rPr>
              <a:t>8</a:t>
            </a:r>
            <a:r>
              <a:rPr sz="3600" spc="-245" dirty="0">
                <a:latin typeface="Calibri"/>
                <a:cs typeface="Calibri"/>
              </a:rPr>
              <a:t> </a:t>
            </a:r>
            <a:r>
              <a:rPr sz="3600" spc="725" dirty="0">
                <a:latin typeface="Calibri"/>
                <a:cs typeface="Calibri"/>
              </a:rPr>
              <a:t>=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2543810" y="6044653"/>
            <a:ext cx="455295" cy="0"/>
          </a:xfrm>
          <a:custGeom>
            <a:avLst/>
            <a:gdLst/>
            <a:ahLst/>
            <a:cxnLst/>
            <a:rect l="l" t="t" r="r" b="b"/>
            <a:pathLst>
              <a:path w="455294">
                <a:moveTo>
                  <a:pt x="0" y="0"/>
                </a:moveTo>
                <a:lnTo>
                  <a:pt x="454761" y="0"/>
                </a:lnTo>
              </a:path>
            </a:pathLst>
          </a:custGeom>
          <a:ln w="296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81024" y="6028182"/>
            <a:ext cx="228600" cy="336550"/>
          </a:xfrm>
          <a:custGeom>
            <a:avLst/>
            <a:gdLst/>
            <a:ahLst/>
            <a:cxnLst/>
            <a:rect l="l" t="t" r="r" b="b"/>
            <a:pathLst>
              <a:path w="228600" h="336550">
                <a:moveTo>
                  <a:pt x="228003" y="0"/>
                </a:moveTo>
                <a:lnTo>
                  <a:pt x="0" y="336422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4841" y="6028182"/>
            <a:ext cx="227965" cy="335915"/>
          </a:xfrm>
          <a:custGeom>
            <a:avLst/>
            <a:gdLst/>
            <a:ahLst/>
            <a:cxnLst/>
            <a:rect l="l" t="t" r="r" b="b"/>
            <a:pathLst>
              <a:path w="227965" h="335914">
                <a:moveTo>
                  <a:pt x="0" y="0"/>
                </a:moveTo>
                <a:lnTo>
                  <a:pt x="227418" y="335914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86079" y="6357137"/>
            <a:ext cx="342265" cy="337185"/>
          </a:xfrm>
          <a:custGeom>
            <a:avLst/>
            <a:gdLst/>
            <a:ahLst/>
            <a:cxnLst/>
            <a:rect l="l" t="t" r="r" b="b"/>
            <a:pathLst>
              <a:path w="342265" h="337184">
                <a:moveTo>
                  <a:pt x="0" y="337032"/>
                </a:moveTo>
                <a:lnTo>
                  <a:pt x="342201" y="337032"/>
                </a:lnTo>
                <a:lnTo>
                  <a:pt x="342201" y="0"/>
                </a:lnTo>
                <a:lnTo>
                  <a:pt x="0" y="0"/>
                </a:lnTo>
                <a:lnTo>
                  <a:pt x="0" y="33703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056614" y="6357137"/>
            <a:ext cx="342265" cy="337185"/>
          </a:xfrm>
          <a:custGeom>
            <a:avLst/>
            <a:gdLst/>
            <a:ahLst/>
            <a:cxnLst/>
            <a:rect l="l" t="t" r="r" b="b"/>
            <a:pathLst>
              <a:path w="342265" h="337184">
                <a:moveTo>
                  <a:pt x="0" y="337032"/>
                </a:moveTo>
                <a:lnTo>
                  <a:pt x="342201" y="337032"/>
                </a:lnTo>
                <a:lnTo>
                  <a:pt x="342201" y="0"/>
                </a:lnTo>
                <a:lnTo>
                  <a:pt x="0" y="0"/>
                </a:lnTo>
                <a:lnTo>
                  <a:pt x="0" y="33703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175252" y="5089397"/>
            <a:ext cx="3376676" cy="24138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692396" y="5542788"/>
            <a:ext cx="2505455" cy="5608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4772025" y="5508116"/>
            <a:ext cx="16383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605" dirty="0">
                <a:latin typeface="Calibri"/>
                <a:cs typeface="Calibri"/>
              </a:rPr>
              <a:t>4 </a:t>
            </a:r>
            <a:r>
              <a:rPr sz="3600" spc="620" dirty="0">
                <a:latin typeface="Calibri"/>
                <a:cs typeface="Calibri"/>
              </a:rPr>
              <a:t>+</a:t>
            </a:r>
            <a:r>
              <a:rPr sz="3600" spc="-185" dirty="0">
                <a:latin typeface="Calibri"/>
                <a:cs typeface="Calibri"/>
              </a:rPr>
              <a:t> </a:t>
            </a:r>
            <a:r>
              <a:rPr sz="3600" spc="270" dirty="0">
                <a:latin typeface="Calibri"/>
                <a:cs typeface="Calibri"/>
              </a:rPr>
              <a:t>8 </a:t>
            </a:r>
            <a:r>
              <a:rPr sz="3600" spc="725" dirty="0">
                <a:latin typeface="Calibri"/>
                <a:cs typeface="Calibri"/>
              </a:rPr>
              <a:t>=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6534657" y="6044653"/>
            <a:ext cx="454659" cy="0"/>
          </a:xfrm>
          <a:custGeom>
            <a:avLst/>
            <a:gdLst/>
            <a:ahLst/>
            <a:cxnLst/>
            <a:rect l="l" t="t" r="r" b="b"/>
            <a:pathLst>
              <a:path w="454659">
                <a:moveTo>
                  <a:pt x="0" y="0"/>
                </a:moveTo>
                <a:lnTo>
                  <a:pt x="454152" y="0"/>
                </a:lnTo>
              </a:path>
            </a:pathLst>
          </a:custGeom>
          <a:ln w="296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735829" y="6028182"/>
            <a:ext cx="227965" cy="336550"/>
          </a:xfrm>
          <a:custGeom>
            <a:avLst/>
            <a:gdLst/>
            <a:ahLst/>
            <a:cxnLst/>
            <a:rect l="l" t="t" r="r" b="b"/>
            <a:pathLst>
              <a:path w="227964" h="336550">
                <a:moveTo>
                  <a:pt x="227965" y="0"/>
                </a:moveTo>
                <a:lnTo>
                  <a:pt x="0" y="336422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949571" y="6028182"/>
            <a:ext cx="227965" cy="335915"/>
          </a:xfrm>
          <a:custGeom>
            <a:avLst/>
            <a:gdLst/>
            <a:ahLst/>
            <a:cxnLst/>
            <a:rect l="l" t="t" r="r" b="b"/>
            <a:pathLst>
              <a:path w="227964" h="335914">
                <a:moveTo>
                  <a:pt x="0" y="0"/>
                </a:moveTo>
                <a:lnTo>
                  <a:pt x="227456" y="335914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540884" y="6357137"/>
            <a:ext cx="342265" cy="337185"/>
          </a:xfrm>
          <a:custGeom>
            <a:avLst/>
            <a:gdLst/>
            <a:ahLst/>
            <a:cxnLst/>
            <a:rect l="l" t="t" r="r" b="b"/>
            <a:pathLst>
              <a:path w="342264" h="337184">
                <a:moveTo>
                  <a:pt x="0" y="337032"/>
                </a:moveTo>
                <a:lnTo>
                  <a:pt x="342201" y="337032"/>
                </a:lnTo>
                <a:lnTo>
                  <a:pt x="342201" y="0"/>
                </a:lnTo>
                <a:lnTo>
                  <a:pt x="0" y="0"/>
                </a:lnTo>
                <a:lnTo>
                  <a:pt x="0" y="33703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011420" y="6357137"/>
            <a:ext cx="342265" cy="337185"/>
          </a:xfrm>
          <a:custGeom>
            <a:avLst/>
            <a:gdLst/>
            <a:ahLst/>
            <a:cxnLst/>
            <a:rect l="l" t="t" r="r" b="b"/>
            <a:pathLst>
              <a:path w="342264" h="337184">
                <a:moveTo>
                  <a:pt x="0" y="337032"/>
                </a:moveTo>
                <a:lnTo>
                  <a:pt x="342201" y="337032"/>
                </a:lnTo>
                <a:lnTo>
                  <a:pt x="342201" y="0"/>
                </a:lnTo>
                <a:lnTo>
                  <a:pt x="0" y="0"/>
                </a:lnTo>
                <a:lnTo>
                  <a:pt x="0" y="33703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20484" y="7562722"/>
            <a:ext cx="3376676" cy="24138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37616" y="8016240"/>
            <a:ext cx="2505456" cy="5608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816660" y="7981950"/>
            <a:ext cx="1609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365" dirty="0">
                <a:latin typeface="Calibri"/>
                <a:cs typeface="Calibri"/>
              </a:rPr>
              <a:t>5 </a:t>
            </a:r>
            <a:r>
              <a:rPr sz="3600" spc="620" dirty="0">
                <a:latin typeface="Calibri"/>
                <a:cs typeface="Calibri"/>
              </a:rPr>
              <a:t>+ </a:t>
            </a:r>
            <a:r>
              <a:rPr sz="3600" spc="270" dirty="0">
                <a:latin typeface="Calibri"/>
                <a:cs typeface="Calibri"/>
              </a:rPr>
              <a:t>8</a:t>
            </a:r>
            <a:r>
              <a:rPr sz="3600" spc="-280" dirty="0">
                <a:latin typeface="Calibri"/>
                <a:cs typeface="Calibri"/>
              </a:rPr>
              <a:t> </a:t>
            </a:r>
            <a:r>
              <a:rPr sz="3600" spc="725" dirty="0">
                <a:latin typeface="Calibri"/>
                <a:cs typeface="Calibri"/>
              </a:rPr>
              <a:t>=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2549905" y="8518487"/>
            <a:ext cx="455295" cy="0"/>
          </a:xfrm>
          <a:custGeom>
            <a:avLst/>
            <a:gdLst/>
            <a:ahLst/>
            <a:cxnLst/>
            <a:rect l="l" t="t" r="r" b="b"/>
            <a:pathLst>
              <a:path w="455294">
                <a:moveTo>
                  <a:pt x="0" y="0"/>
                </a:moveTo>
                <a:lnTo>
                  <a:pt x="454761" y="0"/>
                </a:lnTo>
              </a:path>
            </a:pathLst>
          </a:custGeom>
          <a:ln w="296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81024" y="8501506"/>
            <a:ext cx="228600" cy="336550"/>
          </a:xfrm>
          <a:custGeom>
            <a:avLst/>
            <a:gdLst/>
            <a:ahLst/>
            <a:cxnLst/>
            <a:rect l="l" t="t" r="r" b="b"/>
            <a:pathLst>
              <a:path w="228600" h="336550">
                <a:moveTo>
                  <a:pt x="228003" y="0"/>
                </a:moveTo>
                <a:lnTo>
                  <a:pt x="0" y="336384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994841" y="8501506"/>
            <a:ext cx="227965" cy="335915"/>
          </a:xfrm>
          <a:custGeom>
            <a:avLst/>
            <a:gdLst/>
            <a:ahLst/>
            <a:cxnLst/>
            <a:rect l="l" t="t" r="r" b="b"/>
            <a:pathLst>
              <a:path w="227965" h="335915">
                <a:moveTo>
                  <a:pt x="0" y="0"/>
                </a:moveTo>
                <a:lnTo>
                  <a:pt x="227418" y="335889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86079" y="8830462"/>
            <a:ext cx="342265" cy="337185"/>
          </a:xfrm>
          <a:custGeom>
            <a:avLst/>
            <a:gdLst/>
            <a:ahLst/>
            <a:cxnLst/>
            <a:rect l="l" t="t" r="r" b="b"/>
            <a:pathLst>
              <a:path w="342265" h="337184">
                <a:moveTo>
                  <a:pt x="0" y="337032"/>
                </a:moveTo>
                <a:lnTo>
                  <a:pt x="342201" y="337032"/>
                </a:lnTo>
                <a:lnTo>
                  <a:pt x="342201" y="0"/>
                </a:lnTo>
                <a:lnTo>
                  <a:pt x="0" y="0"/>
                </a:lnTo>
                <a:lnTo>
                  <a:pt x="0" y="33703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056614" y="8830462"/>
            <a:ext cx="342265" cy="337185"/>
          </a:xfrm>
          <a:custGeom>
            <a:avLst/>
            <a:gdLst/>
            <a:ahLst/>
            <a:cxnLst/>
            <a:rect l="l" t="t" r="r" b="b"/>
            <a:pathLst>
              <a:path w="342265" h="337184">
                <a:moveTo>
                  <a:pt x="0" y="337032"/>
                </a:moveTo>
                <a:lnTo>
                  <a:pt x="342201" y="337032"/>
                </a:lnTo>
                <a:lnTo>
                  <a:pt x="342201" y="0"/>
                </a:lnTo>
                <a:lnTo>
                  <a:pt x="0" y="0"/>
                </a:lnTo>
                <a:lnTo>
                  <a:pt x="0" y="33703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175252" y="7562722"/>
            <a:ext cx="3376676" cy="24138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692396" y="8016240"/>
            <a:ext cx="2505455" cy="5608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4772025" y="7981950"/>
            <a:ext cx="16046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330" dirty="0">
                <a:latin typeface="Calibri"/>
                <a:cs typeface="Calibri"/>
              </a:rPr>
              <a:t>6 </a:t>
            </a:r>
            <a:r>
              <a:rPr sz="3600" spc="620" dirty="0">
                <a:latin typeface="Calibri"/>
                <a:cs typeface="Calibri"/>
              </a:rPr>
              <a:t>+ </a:t>
            </a:r>
            <a:r>
              <a:rPr sz="3600" spc="270" dirty="0">
                <a:latin typeface="Calibri"/>
                <a:cs typeface="Calibri"/>
              </a:rPr>
              <a:t>8</a:t>
            </a:r>
            <a:r>
              <a:rPr sz="3600" spc="-245" dirty="0">
                <a:latin typeface="Calibri"/>
                <a:cs typeface="Calibri"/>
              </a:rPr>
              <a:t> </a:t>
            </a:r>
            <a:r>
              <a:rPr sz="3600" spc="725" dirty="0">
                <a:latin typeface="Calibri"/>
                <a:cs typeface="Calibri"/>
              </a:rPr>
              <a:t>=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6501129" y="8518487"/>
            <a:ext cx="454659" cy="0"/>
          </a:xfrm>
          <a:custGeom>
            <a:avLst/>
            <a:gdLst/>
            <a:ahLst/>
            <a:cxnLst/>
            <a:rect l="l" t="t" r="r" b="b"/>
            <a:pathLst>
              <a:path w="454659">
                <a:moveTo>
                  <a:pt x="0" y="0"/>
                </a:moveTo>
                <a:lnTo>
                  <a:pt x="454152" y="0"/>
                </a:lnTo>
              </a:path>
            </a:pathLst>
          </a:custGeom>
          <a:ln w="296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735829" y="8501506"/>
            <a:ext cx="227965" cy="336550"/>
          </a:xfrm>
          <a:custGeom>
            <a:avLst/>
            <a:gdLst/>
            <a:ahLst/>
            <a:cxnLst/>
            <a:rect l="l" t="t" r="r" b="b"/>
            <a:pathLst>
              <a:path w="227964" h="336550">
                <a:moveTo>
                  <a:pt x="227965" y="0"/>
                </a:moveTo>
                <a:lnTo>
                  <a:pt x="0" y="336384"/>
                </a:lnTo>
              </a:path>
            </a:pathLst>
          </a:custGeom>
          <a:ln w="28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949571" y="8501506"/>
            <a:ext cx="227965" cy="335915"/>
          </a:xfrm>
          <a:custGeom>
            <a:avLst/>
            <a:gdLst/>
            <a:ahLst/>
            <a:cxnLst/>
            <a:rect l="l" t="t" r="r" b="b"/>
            <a:pathLst>
              <a:path w="227964" h="335915">
                <a:moveTo>
                  <a:pt x="0" y="0"/>
                </a:moveTo>
                <a:lnTo>
                  <a:pt x="227456" y="335889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540884" y="8830462"/>
            <a:ext cx="342265" cy="337185"/>
          </a:xfrm>
          <a:custGeom>
            <a:avLst/>
            <a:gdLst/>
            <a:ahLst/>
            <a:cxnLst/>
            <a:rect l="l" t="t" r="r" b="b"/>
            <a:pathLst>
              <a:path w="342264" h="337184">
                <a:moveTo>
                  <a:pt x="0" y="337032"/>
                </a:moveTo>
                <a:lnTo>
                  <a:pt x="342201" y="337032"/>
                </a:lnTo>
                <a:lnTo>
                  <a:pt x="342201" y="0"/>
                </a:lnTo>
                <a:lnTo>
                  <a:pt x="0" y="0"/>
                </a:lnTo>
                <a:lnTo>
                  <a:pt x="0" y="33703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011420" y="8830462"/>
            <a:ext cx="342265" cy="337185"/>
          </a:xfrm>
          <a:custGeom>
            <a:avLst/>
            <a:gdLst/>
            <a:ahLst/>
            <a:cxnLst/>
            <a:rect l="l" t="t" r="r" b="b"/>
            <a:pathLst>
              <a:path w="342264" h="337184">
                <a:moveTo>
                  <a:pt x="0" y="337032"/>
                </a:moveTo>
                <a:lnTo>
                  <a:pt x="342201" y="337032"/>
                </a:lnTo>
                <a:lnTo>
                  <a:pt x="342201" y="0"/>
                </a:lnTo>
                <a:lnTo>
                  <a:pt x="0" y="0"/>
                </a:lnTo>
                <a:lnTo>
                  <a:pt x="0" y="33703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7616" y="499872"/>
            <a:ext cx="2505456" cy="562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16660" y="464007"/>
            <a:ext cx="160655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40" dirty="0"/>
              <a:t>2 </a:t>
            </a:r>
            <a:r>
              <a:rPr spc="620" dirty="0"/>
              <a:t>+ </a:t>
            </a:r>
            <a:r>
              <a:rPr spc="80" dirty="0"/>
              <a:t>9</a:t>
            </a:r>
            <a:r>
              <a:rPr spc="-465" dirty="0"/>
              <a:t> </a:t>
            </a:r>
            <a:r>
              <a:rPr spc="725" dirty="0"/>
              <a:t>=</a:t>
            </a:r>
          </a:p>
        </p:txBody>
      </p:sp>
      <p:sp>
        <p:nvSpPr>
          <p:cNvPr id="4" name="object 4"/>
          <p:cNvSpPr/>
          <p:nvPr/>
        </p:nvSpPr>
        <p:spPr>
          <a:xfrm>
            <a:off x="2546857" y="1000893"/>
            <a:ext cx="455295" cy="0"/>
          </a:xfrm>
          <a:custGeom>
            <a:avLst/>
            <a:gdLst/>
            <a:ahLst/>
            <a:cxnLst/>
            <a:rect l="l" t="t" r="r" b="b"/>
            <a:pathLst>
              <a:path w="455294">
                <a:moveTo>
                  <a:pt x="0" y="0"/>
                </a:moveTo>
                <a:lnTo>
                  <a:pt x="454760" y="0"/>
                </a:lnTo>
              </a:path>
            </a:pathLst>
          </a:custGeom>
          <a:ln w="297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81024" y="986282"/>
            <a:ext cx="228600" cy="336550"/>
          </a:xfrm>
          <a:custGeom>
            <a:avLst/>
            <a:gdLst/>
            <a:ahLst/>
            <a:cxnLst/>
            <a:rect l="l" t="t" r="r" b="b"/>
            <a:pathLst>
              <a:path w="228600" h="336550">
                <a:moveTo>
                  <a:pt x="228003" y="0"/>
                </a:moveTo>
                <a:lnTo>
                  <a:pt x="0" y="336423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94841" y="986282"/>
            <a:ext cx="227965" cy="335915"/>
          </a:xfrm>
          <a:custGeom>
            <a:avLst/>
            <a:gdLst/>
            <a:ahLst/>
            <a:cxnLst/>
            <a:rect l="l" t="t" r="r" b="b"/>
            <a:pathLst>
              <a:path w="227965" h="335915">
                <a:moveTo>
                  <a:pt x="0" y="0"/>
                </a:moveTo>
                <a:lnTo>
                  <a:pt x="227418" y="335915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86079" y="1315237"/>
            <a:ext cx="342265" cy="337185"/>
          </a:xfrm>
          <a:custGeom>
            <a:avLst/>
            <a:gdLst/>
            <a:ahLst/>
            <a:cxnLst/>
            <a:rect l="l" t="t" r="r" b="b"/>
            <a:pathLst>
              <a:path w="342265" h="337185">
                <a:moveTo>
                  <a:pt x="0" y="337032"/>
                </a:moveTo>
                <a:lnTo>
                  <a:pt x="342201" y="337032"/>
                </a:lnTo>
                <a:lnTo>
                  <a:pt x="342201" y="0"/>
                </a:lnTo>
                <a:lnTo>
                  <a:pt x="0" y="0"/>
                </a:lnTo>
                <a:lnTo>
                  <a:pt x="0" y="33703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56614" y="1315237"/>
            <a:ext cx="342265" cy="337185"/>
          </a:xfrm>
          <a:custGeom>
            <a:avLst/>
            <a:gdLst/>
            <a:ahLst/>
            <a:cxnLst/>
            <a:rect l="l" t="t" r="r" b="b"/>
            <a:pathLst>
              <a:path w="342265" h="337185">
                <a:moveTo>
                  <a:pt x="0" y="337032"/>
                </a:moveTo>
                <a:lnTo>
                  <a:pt x="342201" y="337032"/>
                </a:lnTo>
                <a:lnTo>
                  <a:pt x="342201" y="0"/>
                </a:lnTo>
                <a:lnTo>
                  <a:pt x="0" y="0"/>
                </a:lnTo>
                <a:lnTo>
                  <a:pt x="0" y="33703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75252" y="47498"/>
            <a:ext cx="3376676" cy="24138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692396" y="499872"/>
            <a:ext cx="2505455" cy="562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772025" y="464007"/>
            <a:ext cx="157861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325" dirty="0">
                <a:latin typeface="Calibri"/>
                <a:cs typeface="Calibri"/>
              </a:rPr>
              <a:t>3 </a:t>
            </a:r>
            <a:r>
              <a:rPr sz="3600" spc="620" dirty="0">
                <a:latin typeface="Calibri"/>
                <a:cs typeface="Calibri"/>
              </a:rPr>
              <a:t>+ </a:t>
            </a:r>
            <a:r>
              <a:rPr sz="3600" spc="80" dirty="0">
                <a:latin typeface="Calibri"/>
                <a:cs typeface="Calibri"/>
              </a:rPr>
              <a:t>9</a:t>
            </a:r>
            <a:r>
              <a:rPr sz="3600" spc="-250" dirty="0">
                <a:latin typeface="Calibri"/>
                <a:cs typeface="Calibri"/>
              </a:rPr>
              <a:t> </a:t>
            </a:r>
            <a:r>
              <a:rPr sz="3600" spc="725" dirty="0">
                <a:latin typeface="Calibri"/>
                <a:cs typeface="Calibri"/>
              </a:rPr>
              <a:t>=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475221" y="1000893"/>
            <a:ext cx="454659" cy="0"/>
          </a:xfrm>
          <a:custGeom>
            <a:avLst/>
            <a:gdLst/>
            <a:ahLst/>
            <a:cxnLst/>
            <a:rect l="l" t="t" r="r" b="b"/>
            <a:pathLst>
              <a:path w="454659">
                <a:moveTo>
                  <a:pt x="0" y="0"/>
                </a:moveTo>
                <a:lnTo>
                  <a:pt x="454150" y="0"/>
                </a:lnTo>
              </a:path>
            </a:pathLst>
          </a:custGeom>
          <a:ln w="297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735829" y="986282"/>
            <a:ext cx="227965" cy="336550"/>
          </a:xfrm>
          <a:custGeom>
            <a:avLst/>
            <a:gdLst/>
            <a:ahLst/>
            <a:cxnLst/>
            <a:rect l="l" t="t" r="r" b="b"/>
            <a:pathLst>
              <a:path w="227964" h="336550">
                <a:moveTo>
                  <a:pt x="227965" y="0"/>
                </a:moveTo>
                <a:lnTo>
                  <a:pt x="0" y="336423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949571" y="986282"/>
            <a:ext cx="227965" cy="335915"/>
          </a:xfrm>
          <a:custGeom>
            <a:avLst/>
            <a:gdLst/>
            <a:ahLst/>
            <a:cxnLst/>
            <a:rect l="l" t="t" r="r" b="b"/>
            <a:pathLst>
              <a:path w="227964" h="335915">
                <a:moveTo>
                  <a:pt x="0" y="0"/>
                </a:moveTo>
                <a:lnTo>
                  <a:pt x="227456" y="335915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40884" y="1315237"/>
            <a:ext cx="342265" cy="337185"/>
          </a:xfrm>
          <a:custGeom>
            <a:avLst/>
            <a:gdLst/>
            <a:ahLst/>
            <a:cxnLst/>
            <a:rect l="l" t="t" r="r" b="b"/>
            <a:pathLst>
              <a:path w="342264" h="337185">
                <a:moveTo>
                  <a:pt x="0" y="337032"/>
                </a:moveTo>
                <a:lnTo>
                  <a:pt x="342201" y="337032"/>
                </a:lnTo>
                <a:lnTo>
                  <a:pt x="342201" y="0"/>
                </a:lnTo>
                <a:lnTo>
                  <a:pt x="0" y="0"/>
                </a:lnTo>
                <a:lnTo>
                  <a:pt x="0" y="33703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11420" y="1315237"/>
            <a:ext cx="342265" cy="337185"/>
          </a:xfrm>
          <a:custGeom>
            <a:avLst/>
            <a:gdLst/>
            <a:ahLst/>
            <a:cxnLst/>
            <a:rect l="l" t="t" r="r" b="b"/>
            <a:pathLst>
              <a:path w="342264" h="337185">
                <a:moveTo>
                  <a:pt x="0" y="337032"/>
                </a:moveTo>
                <a:lnTo>
                  <a:pt x="342201" y="337032"/>
                </a:lnTo>
                <a:lnTo>
                  <a:pt x="342201" y="0"/>
                </a:lnTo>
                <a:lnTo>
                  <a:pt x="0" y="0"/>
                </a:lnTo>
                <a:lnTo>
                  <a:pt x="0" y="33703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0484" y="2568448"/>
            <a:ext cx="3376676" cy="24138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37616" y="3022092"/>
            <a:ext cx="2505456" cy="5608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816660" y="2985643"/>
            <a:ext cx="16154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605" dirty="0">
                <a:latin typeface="Calibri"/>
                <a:cs typeface="Calibri"/>
              </a:rPr>
              <a:t>4 </a:t>
            </a:r>
            <a:r>
              <a:rPr sz="3600" spc="620" dirty="0">
                <a:latin typeface="Calibri"/>
                <a:cs typeface="Calibri"/>
              </a:rPr>
              <a:t>+</a:t>
            </a:r>
            <a:r>
              <a:rPr sz="3600" spc="25" dirty="0">
                <a:latin typeface="Calibri"/>
                <a:cs typeface="Calibri"/>
              </a:rPr>
              <a:t> </a:t>
            </a:r>
            <a:r>
              <a:rPr sz="3600" spc="75" dirty="0">
                <a:latin typeface="Calibri"/>
                <a:cs typeface="Calibri"/>
              </a:rPr>
              <a:t>9 </a:t>
            </a:r>
            <a:r>
              <a:rPr sz="3600" spc="725" dirty="0">
                <a:latin typeface="Calibri"/>
                <a:cs typeface="Calibri"/>
              </a:rPr>
              <a:t>=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556001" y="3522180"/>
            <a:ext cx="455295" cy="0"/>
          </a:xfrm>
          <a:custGeom>
            <a:avLst/>
            <a:gdLst/>
            <a:ahLst/>
            <a:cxnLst/>
            <a:rect l="l" t="t" r="r" b="b"/>
            <a:pathLst>
              <a:path w="455294">
                <a:moveTo>
                  <a:pt x="0" y="0"/>
                </a:moveTo>
                <a:lnTo>
                  <a:pt x="454761" y="0"/>
                </a:lnTo>
              </a:path>
            </a:pathLst>
          </a:custGeom>
          <a:ln w="296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81024" y="3507232"/>
            <a:ext cx="228600" cy="336550"/>
          </a:xfrm>
          <a:custGeom>
            <a:avLst/>
            <a:gdLst/>
            <a:ahLst/>
            <a:cxnLst/>
            <a:rect l="l" t="t" r="r" b="b"/>
            <a:pathLst>
              <a:path w="228600" h="336550">
                <a:moveTo>
                  <a:pt x="228003" y="0"/>
                </a:moveTo>
                <a:lnTo>
                  <a:pt x="0" y="336423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4841" y="3507232"/>
            <a:ext cx="227965" cy="335915"/>
          </a:xfrm>
          <a:custGeom>
            <a:avLst/>
            <a:gdLst/>
            <a:ahLst/>
            <a:cxnLst/>
            <a:rect l="l" t="t" r="r" b="b"/>
            <a:pathLst>
              <a:path w="227965" h="335914">
                <a:moveTo>
                  <a:pt x="0" y="0"/>
                </a:moveTo>
                <a:lnTo>
                  <a:pt x="227418" y="335915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86079" y="3836187"/>
            <a:ext cx="342265" cy="337185"/>
          </a:xfrm>
          <a:custGeom>
            <a:avLst/>
            <a:gdLst/>
            <a:ahLst/>
            <a:cxnLst/>
            <a:rect l="l" t="t" r="r" b="b"/>
            <a:pathLst>
              <a:path w="342265" h="337185">
                <a:moveTo>
                  <a:pt x="0" y="337032"/>
                </a:moveTo>
                <a:lnTo>
                  <a:pt x="342201" y="337032"/>
                </a:lnTo>
                <a:lnTo>
                  <a:pt x="342201" y="0"/>
                </a:lnTo>
                <a:lnTo>
                  <a:pt x="0" y="0"/>
                </a:lnTo>
                <a:lnTo>
                  <a:pt x="0" y="33703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56614" y="3836187"/>
            <a:ext cx="342265" cy="337185"/>
          </a:xfrm>
          <a:custGeom>
            <a:avLst/>
            <a:gdLst/>
            <a:ahLst/>
            <a:cxnLst/>
            <a:rect l="l" t="t" r="r" b="b"/>
            <a:pathLst>
              <a:path w="342265" h="337185">
                <a:moveTo>
                  <a:pt x="0" y="337032"/>
                </a:moveTo>
                <a:lnTo>
                  <a:pt x="342201" y="337032"/>
                </a:lnTo>
                <a:lnTo>
                  <a:pt x="342201" y="0"/>
                </a:lnTo>
                <a:lnTo>
                  <a:pt x="0" y="0"/>
                </a:lnTo>
                <a:lnTo>
                  <a:pt x="0" y="33703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75252" y="2568448"/>
            <a:ext cx="3376676" cy="24138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692396" y="3022092"/>
            <a:ext cx="2505455" cy="5608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772025" y="2985643"/>
            <a:ext cx="15849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365" dirty="0">
                <a:latin typeface="Calibri"/>
                <a:cs typeface="Calibri"/>
              </a:rPr>
              <a:t>5 </a:t>
            </a:r>
            <a:r>
              <a:rPr sz="3600" spc="620" dirty="0">
                <a:latin typeface="Calibri"/>
                <a:cs typeface="Calibri"/>
              </a:rPr>
              <a:t>+ </a:t>
            </a:r>
            <a:r>
              <a:rPr sz="3600" spc="75" dirty="0">
                <a:latin typeface="Calibri"/>
                <a:cs typeface="Calibri"/>
              </a:rPr>
              <a:t>9</a:t>
            </a:r>
            <a:r>
              <a:rPr sz="3600" spc="-280" dirty="0">
                <a:latin typeface="Calibri"/>
                <a:cs typeface="Calibri"/>
              </a:rPr>
              <a:t> </a:t>
            </a:r>
            <a:r>
              <a:rPr sz="3600" spc="725" dirty="0">
                <a:latin typeface="Calibri"/>
                <a:cs typeface="Calibri"/>
              </a:rPr>
              <a:t>=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481317" y="3522180"/>
            <a:ext cx="454659" cy="0"/>
          </a:xfrm>
          <a:custGeom>
            <a:avLst/>
            <a:gdLst/>
            <a:ahLst/>
            <a:cxnLst/>
            <a:rect l="l" t="t" r="r" b="b"/>
            <a:pathLst>
              <a:path w="454659">
                <a:moveTo>
                  <a:pt x="0" y="0"/>
                </a:moveTo>
                <a:lnTo>
                  <a:pt x="454152" y="0"/>
                </a:lnTo>
              </a:path>
            </a:pathLst>
          </a:custGeom>
          <a:ln w="296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735829" y="3507232"/>
            <a:ext cx="227965" cy="336550"/>
          </a:xfrm>
          <a:custGeom>
            <a:avLst/>
            <a:gdLst/>
            <a:ahLst/>
            <a:cxnLst/>
            <a:rect l="l" t="t" r="r" b="b"/>
            <a:pathLst>
              <a:path w="227964" h="336550">
                <a:moveTo>
                  <a:pt x="227965" y="0"/>
                </a:moveTo>
                <a:lnTo>
                  <a:pt x="0" y="336423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949571" y="3507232"/>
            <a:ext cx="227965" cy="335915"/>
          </a:xfrm>
          <a:custGeom>
            <a:avLst/>
            <a:gdLst/>
            <a:ahLst/>
            <a:cxnLst/>
            <a:rect l="l" t="t" r="r" b="b"/>
            <a:pathLst>
              <a:path w="227964" h="335914">
                <a:moveTo>
                  <a:pt x="0" y="0"/>
                </a:moveTo>
                <a:lnTo>
                  <a:pt x="227456" y="335915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540884" y="3836187"/>
            <a:ext cx="342265" cy="337185"/>
          </a:xfrm>
          <a:custGeom>
            <a:avLst/>
            <a:gdLst/>
            <a:ahLst/>
            <a:cxnLst/>
            <a:rect l="l" t="t" r="r" b="b"/>
            <a:pathLst>
              <a:path w="342264" h="337185">
                <a:moveTo>
                  <a:pt x="0" y="337032"/>
                </a:moveTo>
                <a:lnTo>
                  <a:pt x="342201" y="337032"/>
                </a:lnTo>
                <a:lnTo>
                  <a:pt x="342201" y="0"/>
                </a:lnTo>
                <a:lnTo>
                  <a:pt x="0" y="0"/>
                </a:lnTo>
                <a:lnTo>
                  <a:pt x="0" y="33703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11420" y="3836187"/>
            <a:ext cx="342265" cy="337185"/>
          </a:xfrm>
          <a:custGeom>
            <a:avLst/>
            <a:gdLst/>
            <a:ahLst/>
            <a:cxnLst/>
            <a:rect l="l" t="t" r="r" b="b"/>
            <a:pathLst>
              <a:path w="342264" h="337185">
                <a:moveTo>
                  <a:pt x="0" y="337032"/>
                </a:moveTo>
                <a:lnTo>
                  <a:pt x="342201" y="337032"/>
                </a:lnTo>
                <a:lnTo>
                  <a:pt x="342201" y="0"/>
                </a:lnTo>
                <a:lnTo>
                  <a:pt x="0" y="0"/>
                </a:lnTo>
                <a:lnTo>
                  <a:pt x="0" y="33703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0484" y="5089397"/>
            <a:ext cx="3376676" cy="24138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37616" y="5542788"/>
            <a:ext cx="2505456" cy="5608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816660" y="5508116"/>
            <a:ext cx="15798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330" dirty="0">
                <a:latin typeface="Calibri"/>
                <a:cs typeface="Calibri"/>
              </a:rPr>
              <a:t>6 </a:t>
            </a:r>
            <a:r>
              <a:rPr sz="3600" spc="620" dirty="0">
                <a:latin typeface="Calibri"/>
                <a:cs typeface="Calibri"/>
              </a:rPr>
              <a:t>+ </a:t>
            </a:r>
            <a:r>
              <a:rPr sz="3600" spc="75" dirty="0">
                <a:latin typeface="Calibri"/>
                <a:cs typeface="Calibri"/>
              </a:rPr>
              <a:t>9</a:t>
            </a:r>
            <a:r>
              <a:rPr sz="3600" spc="-250" dirty="0">
                <a:latin typeface="Calibri"/>
                <a:cs typeface="Calibri"/>
              </a:rPr>
              <a:t> </a:t>
            </a:r>
            <a:r>
              <a:rPr sz="3600" spc="725" dirty="0">
                <a:latin typeface="Calibri"/>
                <a:cs typeface="Calibri"/>
              </a:rPr>
              <a:t>=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2520950" y="6044653"/>
            <a:ext cx="455295" cy="0"/>
          </a:xfrm>
          <a:custGeom>
            <a:avLst/>
            <a:gdLst/>
            <a:ahLst/>
            <a:cxnLst/>
            <a:rect l="l" t="t" r="r" b="b"/>
            <a:pathLst>
              <a:path w="455294">
                <a:moveTo>
                  <a:pt x="0" y="0"/>
                </a:moveTo>
                <a:lnTo>
                  <a:pt x="454761" y="0"/>
                </a:lnTo>
              </a:path>
            </a:pathLst>
          </a:custGeom>
          <a:ln w="296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81024" y="6028182"/>
            <a:ext cx="228600" cy="336550"/>
          </a:xfrm>
          <a:custGeom>
            <a:avLst/>
            <a:gdLst/>
            <a:ahLst/>
            <a:cxnLst/>
            <a:rect l="l" t="t" r="r" b="b"/>
            <a:pathLst>
              <a:path w="228600" h="336550">
                <a:moveTo>
                  <a:pt x="228003" y="0"/>
                </a:moveTo>
                <a:lnTo>
                  <a:pt x="0" y="336422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4841" y="6028182"/>
            <a:ext cx="227965" cy="335915"/>
          </a:xfrm>
          <a:custGeom>
            <a:avLst/>
            <a:gdLst/>
            <a:ahLst/>
            <a:cxnLst/>
            <a:rect l="l" t="t" r="r" b="b"/>
            <a:pathLst>
              <a:path w="227965" h="335914">
                <a:moveTo>
                  <a:pt x="0" y="0"/>
                </a:moveTo>
                <a:lnTo>
                  <a:pt x="227418" y="335914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86079" y="6357137"/>
            <a:ext cx="342265" cy="337185"/>
          </a:xfrm>
          <a:custGeom>
            <a:avLst/>
            <a:gdLst/>
            <a:ahLst/>
            <a:cxnLst/>
            <a:rect l="l" t="t" r="r" b="b"/>
            <a:pathLst>
              <a:path w="342265" h="337184">
                <a:moveTo>
                  <a:pt x="0" y="337032"/>
                </a:moveTo>
                <a:lnTo>
                  <a:pt x="342201" y="337032"/>
                </a:lnTo>
                <a:lnTo>
                  <a:pt x="342201" y="0"/>
                </a:lnTo>
                <a:lnTo>
                  <a:pt x="0" y="0"/>
                </a:lnTo>
                <a:lnTo>
                  <a:pt x="0" y="33703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056614" y="6357137"/>
            <a:ext cx="342265" cy="337185"/>
          </a:xfrm>
          <a:custGeom>
            <a:avLst/>
            <a:gdLst/>
            <a:ahLst/>
            <a:cxnLst/>
            <a:rect l="l" t="t" r="r" b="b"/>
            <a:pathLst>
              <a:path w="342265" h="337184">
                <a:moveTo>
                  <a:pt x="0" y="337032"/>
                </a:moveTo>
                <a:lnTo>
                  <a:pt x="342201" y="337032"/>
                </a:lnTo>
                <a:lnTo>
                  <a:pt x="342201" y="0"/>
                </a:lnTo>
                <a:lnTo>
                  <a:pt x="0" y="0"/>
                </a:lnTo>
                <a:lnTo>
                  <a:pt x="0" y="33703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175252" y="5089397"/>
            <a:ext cx="3376676" cy="24138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692396" y="5542788"/>
            <a:ext cx="2505455" cy="5608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4772025" y="5508116"/>
            <a:ext cx="15557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140" dirty="0">
                <a:latin typeface="Calibri"/>
                <a:cs typeface="Calibri"/>
              </a:rPr>
              <a:t>7 </a:t>
            </a:r>
            <a:r>
              <a:rPr sz="3600" spc="620" dirty="0">
                <a:latin typeface="Calibri"/>
                <a:cs typeface="Calibri"/>
              </a:rPr>
              <a:t>+ </a:t>
            </a:r>
            <a:r>
              <a:rPr sz="3600" spc="75" dirty="0">
                <a:latin typeface="Calibri"/>
                <a:cs typeface="Calibri"/>
              </a:rPr>
              <a:t>9</a:t>
            </a:r>
            <a:r>
              <a:rPr sz="3600" spc="-60" dirty="0">
                <a:latin typeface="Calibri"/>
                <a:cs typeface="Calibri"/>
              </a:rPr>
              <a:t> </a:t>
            </a:r>
            <a:r>
              <a:rPr sz="3600" spc="725" dirty="0">
                <a:latin typeface="Calibri"/>
                <a:cs typeface="Calibri"/>
              </a:rPr>
              <a:t>=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6452361" y="6044653"/>
            <a:ext cx="454659" cy="0"/>
          </a:xfrm>
          <a:custGeom>
            <a:avLst/>
            <a:gdLst/>
            <a:ahLst/>
            <a:cxnLst/>
            <a:rect l="l" t="t" r="r" b="b"/>
            <a:pathLst>
              <a:path w="454659">
                <a:moveTo>
                  <a:pt x="0" y="0"/>
                </a:moveTo>
                <a:lnTo>
                  <a:pt x="454152" y="0"/>
                </a:lnTo>
              </a:path>
            </a:pathLst>
          </a:custGeom>
          <a:ln w="296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735829" y="6028182"/>
            <a:ext cx="227965" cy="336550"/>
          </a:xfrm>
          <a:custGeom>
            <a:avLst/>
            <a:gdLst/>
            <a:ahLst/>
            <a:cxnLst/>
            <a:rect l="l" t="t" r="r" b="b"/>
            <a:pathLst>
              <a:path w="227964" h="336550">
                <a:moveTo>
                  <a:pt x="227965" y="0"/>
                </a:moveTo>
                <a:lnTo>
                  <a:pt x="0" y="336422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949571" y="6028182"/>
            <a:ext cx="227965" cy="335915"/>
          </a:xfrm>
          <a:custGeom>
            <a:avLst/>
            <a:gdLst/>
            <a:ahLst/>
            <a:cxnLst/>
            <a:rect l="l" t="t" r="r" b="b"/>
            <a:pathLst>
              <a:path w="227964" h="335914">
                <a:moveTo>
                  <a:pt x="0" y="0"/>
                </a:moveTo>
                <a:lnTo>
                  <a:pt x="227456" y="335914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540884" y="6357137"/>
            <a:ext cx="342265" cy="337185"/>
          </a:xfrm>
          <a:custGeom>
            <a:avLst/>
            <a:gdLst/>
            <a:ahLst/>
            <a:cxnLst/>
            <a:rect l="l" t="t" r="r" b="b"/>
            <a:pathLst>
              <a:path w="342264" h="337184">
                <a:moveTo>
                  <a:pt x="0" y="337032"/>
                </a:moveTo>
                <a:lnTo>
                  <a:pt x="342201" y="337032"/>
                </a:lnTo>
                <a:lnTo>
                  <a:pt x="342201" y="0"/>
                </a:lnTo>
                <a:lnTo>
                  <a:pt x="0" y="0"/>
                </a:lnTo>
                <a:lnTo>
                  <a:pt x="0" y="33703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011420" y="6357137"/>
            <a:ext cx="342265" cy="337185"/>
          </a:xfrm>
          <a:custGeom>
            <a:avLst/>
            <a:gdLst/>
            <a:ahLst/>
            <a:cxnLst/>
            <a:rect l="l" t="t" r="r" b="b"/>
            <a:pathLst>
              <a:path w="342264" h="337184">
                <a:moveTo>
                  <a:pt x="0" y="337032"/>
                </a:moveTo>
                <a:lnTo>
                  <a:pt x="342201" y="337032"/>
                </a:lnTo>
                <a:lnTo>
                  <a:pt x="342201" y="0"/>
                </a:lnTo>
                <a:lnTo>
                  <a:pt x="0" y="0"/>
                </a:lnTo>
                <a:lnTo>
                  <a:pt x="0" y="33703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20484" y="7562722"/>
            <a:ext cx="3376676" cy="24138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37616" y="8016240"/>
            <a:ext cx="2505456" cy="5608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816660" y="7981950"/>
            <a:ext cx="15722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270" dirty="0">
                <a:latin typeface="Calibri"/>
                <a:cs typeface="Calibri"/>
              </a:rPr>
              <a:t>8 </a:t>
            </a:r>
            <a:r>
              <a:rPr sz="3600" spc="620" dirty="0">
                <a:latin typeface="Calibri"/>
                <a:cs typeface="Calibri"/>
              </a:rPr>
              <a:t>+ </a:t>
            </a:r>
            <a:r>
              <a:rPr sz="3600" spc="75" dirty="0">
                <a:latin typeface="Calibri"/>
                <a:cs typeface="Calibri"/>
              </a:rPr>
              <a:t>9</a:t>
            </a:r>
            <a:r>
              <a:rPr sz="3600" spc="-185" dirty="0">
                <a:latin typeface="Calibri"/>
                <a:cs typeface="Calibri"/>
              </a:rPr>
              <a:t> </a:t>
            </a:r>
            <a:r>
              <a:rPr sz="3600" spc="725" dirty="0">
                <a:latin typeface="Calibri"/>
                <a:cs typeface="Calibri"/>
              </a:rPr>
              <a:t>=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2513329" y="8518487"/>
            <a:ext cx="455295" cy="0"/>
          </a:xfrm>
          <a:custGeom>
            <a:avLst/>
            <a:gdLst/>
            <a:ahLst/>
            <a:cxnLst/>
            <a:rect l="l" t="t" r="r" b="b"/>
            <a:pathLst>
              <a:path w="455294">
                <a:moveTo>
                  <a:pt x="0" y="0"/>
                </a:moveTo>
                <a:lnTo>
                  <a:pt x="454761" y="0"/>
                </a:lnTo>
              </a:path>
            </a:pathLst>
          </a:custGeom>
          <a:ln w="296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81024" y="8501506"/>
            <a:ext cx="228600" cy="336550"/>
          </a:xfrm>
          <a:custGeom>
            <a:avLst/>
            <a:gdLst/>
            <a:ahLst/>
            <a:cxnLst/>
            <a:rect l="l" t="t" r="r" b="b"/>
            <a:pathLst>
              <a:path w="228600" h="336550">
                <a:moveTo>
                  <a:pt x="228003" y="0"/>
                </a:moveTo>
                <a:lnTo>
                  <a:pt x="0" y="336384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994841" y="8501506"/>
            <a:ext cx="227965" cy="335915"/>
          </a:xfrm>
          <a:custGeom>
            <a:avLst/>
            <a:gdLst/>
            <a:ahLst/>
            <a:cxnLst/>
            <a:rect l="l" t="t" r="r" b="b"/>
            <a:pathLst>
              <a:path w="227965" h="335915">
                <a:moveTo>
                  <a:pt x="0" y="0"/>
                </a:moveTo>
                <a:lnTo>
                  <a:pt x="227418" y="335889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86079" y="8830462"/>
            <a:ext cx="342265" cy="337185"/>
          </a:xfrm>
          <a:custGeom>
            <a:avLst/>
            <a:gdLst/>
            <a:ahLst/>
            <a:cxnLst/>
            <a:rect l="l" t="t" r="r" b="b"/>
            <a:pathLst>
              <a:path w="342265" h="337184">
                <a:moveTo>
                  <a:pt x="0" y="337032"/>
                </a:moveTo>
                <a:lnTo>
                  <a:pt x="342201" y="337032"/>
                </a:lnTo>
                <a:lnTo>
                  <a:pt x="342201" y="0"/>
                </a:lnTo>
                <a:lnTo>
                  <a:pt x="0" y="0"/>
                </a:lnTo>
                <a:lnTo>
                  <a:pt x="0" y="33703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056614" y="8830462"/>
            <a:ext cx="342265" cy="337185"/>
          </a:xfrm>
          <a:custGeom>
            <a:avLst/>
            <a:gdLst/>
            <a:ahLst/>
            <a:cxnLst/>
            <a:rect l="l" t="t" r="r" b="b"/>
            <a:pathLst>
              <a:path w="342265" h="337184">
                <a:moveTo>
                  <a:pt x="0" y="337032"/>
                </a:moveTo>
                <a:lnTo>
                  <a:pt x="342201" y="337032"/>
                </a:lnTo>
                <a:lnTo>
                  <a:pt x="342201" y="0"/>
                </a:lnTo>
                <a:lnTo>
                  <a:pt x="0" y="0"/>
                </a:lnTo>
                <a:lnTo>
                  <a:pt x="0" y="33703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175252" y="7562722"/>
            <a:ext cx="3376676" cy="24138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692396" y="8016240"/>
            <a:ext cx="2505455" cy="5608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4772025" y="7981950"/>
            <a:ext cx="1548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75" dirty="0">
                <a:latin typeface="Calibri"/>
                <a:cs typeface="Calibri"/>
              </a:rPr>
              <a:t>9 </a:t>
            </a:r>
            <a:r>
              <a:rPr sz="3600" spc="620" dirty="0">
                <a:latin typeface="Calibri"/>
                <a:cs typeface="Calibri"/>
              </a:rPr>
              <a:t>+ </a:t>
            </a:r>
            <a:r>
              <a:rPr sz="3600" spc="75" dirty="0">
                <a:latin typeface="Calibri"/>
                <a:cs typeface="Calibri"/>
              </a:rPr>
              <a:t>9</a:t>
            </a:r>
            <a:r>
              <a:rPr sz="3600" spc="10" dirty="0">
                <a:latin typeface="Calibri"/>
                <a:cs typeface="Calibri"/>
              </a:rPr>
              <a:t> </a:t>
            </a:r>
            <a:r>
              <a:rPr sz="3600" spc="725" dirty="0">
                <a:latin typeface="Calibri"/>
                <a:cs typeface="Calibri"/>
              </a:rPr>
              <a:t>=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6444741" y="8518487"/>
            <a:ext cx="454659" cy="0"/>
          </a:xfrm>
          <a:custGeom>
            <a:avLst/>
            <a:gdLst/>
            <a:ahLst/>
            <a:cxnLst/>
            <a:rect l="l" t="t" r="r" b="b"/>
            <a:pathLst>
              <a:path w="454659">
                <a:moveTo>
                  <a:pt x="0" y="0"/>
                </a:moveTo>
                <a:lnTo>
                  <a:pt x="454152" y="0"/>
                </a:lnTo>
              </a:path>
            </a:pathLst>
          </a:custGeom>
          <a:ln w="296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735829" y="8501506"/>
            <a:ext cx="227965" cy="336550"/>
          </a:xfrm>
          <a:custGeom>
            <a:avLst/>
            <a:gdLst/>
            <a:ahLst/>
            <a:cxnLst/>
            <a:rect l="l" t="t" r="r" b="b"/>
            <a:pathLst>
              <a:path w="227964" h="336550">
                <a:moveTo>
                  <a:pt x="227965" y="0"/>
                </a:moveTo>
                <a:lnTo>
                  <a:pt x="0" y="336384"/>
                </a:lnTo>
              </a:path>
            </a:pathLst>
          </a:custGeom>
          <a:ln w="28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949571" y="8501506"/>
            <a:ext cx="227965" cy="335915"/>
          </a:xfrm>
          <a:custGeom>
            <a:avLst/>
            <a:gdLst/>
            <a:ahLst/>
            <a:cxnLst/>
            <a:rect l="l" t="t" r="r" b="b"/>
            <a:pathLst>
              <a:path w="227964" h="335915">
                <a:moveTo>
                  <a:pt x="0" y="0"/>
                </a:moveTo>
                <a:lnTo>
                  <a:pt x="227456" y="335889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540884" y="8830462"/>
            <a:ext cx="342265" cy="337185"/>
          </a:xfrm>
          <a:custGeom>
            <a:avLst/>
            <a:gdLst/>
            <a:ahLst/>
            <a:cxnLst/>
            <a:rect l="l" t="t" r="r" b="b"/>
            <a:pathLst>
              <a:path w="342264" h="337184">
                <a:moveTo>
                  <a:pt x="0" y="337032"/>
                </a:moveTo>
                <a:lnTo>
                  <a:pt x="342201" y="337032"/>
                </a:lnTo>
                <a:lnTo>
                  <a:pt x="342201" y="0"/>
                </a:lnTo>
                <a:lnTo>
                  <a:pt x="0" y="0"/>
                </a:lnTo>
                <a:lnTo>
                  <a:pt x="0" y="33703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011420" y="8830462"/>
            <a:ext cx="342265" cy="337185"/>
          </a:xfrm>
          <a:custGeom>
            <a:avLst/>
            <a:gdLst/>
            <a:ahLst/>
            <a:cxnLst/>
            <a:rect l="l" t="t" r="r" b="b"/>
            <a:pathLst>
              <a:path w="342264" h="337184">
                <a:moveTo>
                  <a:pt x="0" y="337032"/>
                </a:moveTo>
                <a:lnTo>
                  <a:pt x="342201" y="337032"/>
                </a:lnTo>
                <a:lnTo>
                  <a:pt x="342201" y="0"/>
                </a:lnTo>
                <a:lnTo>
                  <a:pt x="0" y="0"/>
                </a:lnTo>
                <a:lnTo>
                  <a:pt x="0" y="33703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7616" y="499872"/>
            <a:ext cx="2505456" cy="562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16660" y="464007"/>
            <a:ext cx="160655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pc="540" dirty="0"/>
              <a:t>4</a:t>
            </a:r>
            <a:r>
              <a:rPr spc="540" dirty="0"/>
              <a:t> </a:t>
            </a:r>
            <a:r>
              <a:rPr spc="620" dirty="0"/>
              <a:t>+ </a:t>
            </a:r>
            <a:r>
              <a:rPr spc="80" dirty="0"/>
              <a:t>9</a:t>
            </a:r>
            <a:r>
              <a:rPr spc="-465" dirty="0"/>
              <a:t> </a:t>
            </a:r>
            <a:r>
              <a:rPr spc="725" dirty="0"/>
              <a:t>=</a:t>
            </a:r>
          </a:p>
        </p:txBody>
      </p:sp>
      <p:sp>
        <p:nvSpPr>
          <p:cNvPr id="4" name="object 4"/>
          <p:cNvSpPr/>
          <p:nvPr/>
        </p:nvSpPr>
        <p:spPr>
          <a:xfrm>
            <a:off x="2546857" y="1000893"/>
            <a:ext cx="455295" cy="0"/>
          </a:xfrm>
          <a:custGeom>
            <a:avLst/>
            <a:gdLst/>
            <a:ahLst/>
            <a:cxnLst/>
            <a:rect l="l" t="t" r="r" b="b"/>
            <a:pathLst>
              <a:path w="455294">
                <a:moveTo>
                  <a:pt x="0" y="0"/>
                </a:moveTo>
                <a:lnTo>
                  <a:pt x="454760" y="0"/>
                </a:lnTo>
              </a:path>
            </a:pathLst>
          </a:custGeom>
          <a:ln w="297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81024" y="986282"/>
            <a:ext cx="228600" cy="336550"/>
          </a:xfrm>
          <a:custGeom>
            <a:avLst/>
            <a:gdLst/>
            <a:ahLst/>
            <a:cxnLst/>
            <a:rect l="l" t="t" r="r" b="b"/>
            <a:pathLst>
              <a:path w="228600" h="336550">
                <a:moveTo>
                  <a:pt x="228003" y="0"/>
                </a:moveTo>
                <a:lnTo>
                  <a:pt x="0" y="336423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94841" y="986282"/>
            <a:ext cx="227965" cy="335915"/>
          </a:xfrm>
          <a:custGeom>
            <a:avLst/>
            <a:gdLst/>
            <a:ahLst/>
            <a:cxnLst/>
            <a:rect l="l" t="t" r="r" b="b"/>
            <a:pathLst>
              <a:path w="227965" h="335915">
                <a:moveTo>
                  <a:pt x="0" y="0"/>
                </a:moveTo>
                <a:lnTo>
                  <a:pt x="227418" y="335915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86079" y="1315237"/>
            <a:ext cx="342265" cy="337185"/>
          </a:xfrm>
          <a:custGeom>
            <a:avLst/>
            <a:gdLst/>
            <a:ahLst/>
            <a:cxnLst/>
            <a:rect l="l" t="t" r="r" b="b"/>
            <a:pathLst>
              <a:path w="342265" h="337185">
                <a:moveTo>
                  <a:pt x="0" y="337032"/>
                </a:moveTo>
                <a:lnTo>
                  <a:pt x="342201" y="337032"/>
                </a:lnTo>
                <a:lnTo>
                  <a:pt x="342201" y="0"/>
                </a:lnTo>
                <a:lnTo>
                  <a:pt x="0" y="0"/>
                </a:lnTo>
                <a:lnTo>
                  <a:pt x="0" y="33703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56614" y="1315237"/>
            <a:ext cx="342265" cy="337185"/>
          </a:xfrm>
          <a:custGeom>
            <a:avLst/>
            <a:gdLst/>
            <a:ahLst/>
            <a:cxnLst/>
            <a:rect l="l" t="t" r="r" b="b"/>
            <a:pathLst>
              <a:path w="342265" h="337185">
                <a:moveTo>
                  <a:pt x="0" y="337032"/>
                </a:moveTo>
                <a:lnTo>
                  <a:pt x="342201" y="337032"/>
                </a:lnTo>
                <a:lnTo>
                  <a:pt x="342201" y="0"/>
                </a:lnTo>
                <a:lnTo>
                  <a:pt x="0" y="0"/>
                </a:lnTo>
                <a:lnTo>
                  <a:pt x="0" y="33703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75252" y="47498"/>
            <a:ext cx="3376676" cy="24138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692396" y="499872"/>
            <a:ext cx="2505455" cy="562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772025" y="464007"/>
            <a:ext cx="157861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3600" spc="325" dirty="0">
                <a:latin typeface="Calibri"/>
                <a:cs typeface="Calibri"/>
              </a:rPr>
              <a:t>5</a:t>
            </a:r>
            <a:r>
              <a:rPr sz="3600" spc="325" dirty="0">
                <a:latin typeface="Calibri"/>
                <a:cs typeface="Calibri"/>
              </a:rPr>
              <a:t> </a:t>
            </a:r>
            <a:r>
              <a:rPr sz="3600" spc="620" dirty="0">
                <a:latin typeface="Calibri"/>
                <a:cs typeface="Calibri"/>
              </a:rPr>
              <a:t>+ </a:t>
            </a:r>
            <a:r>
              <a:rPr sz="3600" spc="80" dirty="0">
                <a:latin typeface="Calibri"/>
                <a:cs typeface="Calibri"/>
              </a:rPr>
              <a:t>9</a:t>
            </a:r>
            <a:r>
              <a:rPr sz="3600" spc="-250" dirty="0">
                <a:latin typeface="Calibri"/>
                <a:cs typeface="Calibri"/>
              </a:rPr>
              <a:t> </a:t>
            </a:r>
            <a:r>
              <a:rPr sz="3600" spc="725" dirty="0">
                <a:latin typeface="Calibri"/>
                <a:cs typeface="Calibri"/>
              </a:rPr>
              <a:t>=</a:t>
            </a:r>
            <a:endParaRPr sz="3600" dirty="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475221" y="1000893"/>
            <a:ext cx="454659" cy="0"/>
          </a:xfrm>
          <a:custGeom>
            <a:avLst/>
            <a:gdLst/>
            <a:ahLst/>
            <a:cxnLst/>
            <a:rect l="l" t="t" r="r" b="b"/>
            <a:pathLst>
              <a:path w="454659">
                <a:moveTo>
                  <a:pt x="0" y="0"/>
                </a:moveTo>
                <a:lnTo>
                  <a:pt x="454150" y="0"/>
                </a:lnTo>
              </a:path>
            </a:pathLst>
          </a:custGeom>
          <a:ln w="297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735829" y="986282"/>
            <a:ext cx="227965" cy="336550"/>
          </a:xfrm>
          <a:custGeom>
            <a:avLst/>
            <a:gdLst/>
            <a:ahLst/>
            <a:cxnLst/>
            <a:rect l="l" t="t" r="r" b="b"/>
            <a:pathLst>
              <a:path w="227964" h="336550">
                <a:moveTo>
                  <a:pt x="227965" y="0"/>
                </a:moveTo>
                <a:lnTo>
                  <a:pt x="0" y="336423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949571" y="986282"/>
            <a:ext cx="227965" cy="335915"/>
          </a:xfrm>
          <a:custGeom>
            <a:avLst/>
            <a:gdLst/>
            <a:ahLst/>
            <a:cxnLst/>
            <a:rect l="l" t="t" r="r" b="b"/>
            <a:pathLst>
              <a:path w="227964" h="335915">
                <a:moveTo>
                  <a:pt x="0" y="0"/>
                </a:moveTo>
                <a:lnTo>
                  <a:pt x="227456" y="335915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40884" y="1315237"/>
            <a:ext cx="342265" cy="337185"/>
          </a:xfrm>
          <a:custGeom>
            <a:avLst/>
            <a:gdLst/>
            <a:ahLst/>
            <a:cxnLst/>
            <a:rect l="l" t="t" r="r" b="b"/>
            <a:pathLst>
              <a:path w="342264" h="337185">
                <a:moveTo>
                  <a:pt x="0" y="337032"/>
                </a:moveTo>
                <a:lnTo>
                  <a:pt x="342201" y="337032"/>
                </a:lnTo>
                <a:lnTo>
                  <a:pt x="342201" y="0"/>
                </a:lnTo>
                <a:lnTo>
                  <a:pt x="0" y="0"/>
                </a:lnTo>
                <a:lnTo>
                  <a:pt x="0" y="33703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11420" y="1315237"/>
            <a:ext cx="342265" cy="337185"/>
          </a:xfrm>
          <a:custGeom>
            <a:avLst/>
            <a:gdLst/>
            <a:ahLst/>
            <a:cxnLst/>
            <a:rect l="l" t="t" r="r" b="b"/>
            <a:pathLst>
              <a:path w="342264" h="337185">
                <a:moveTo>
                  <a:pt x="0" y="337032"/>
                </a:moveTo>
                <a:lnTo>
                  <a:pt x="342201" y="337032"/>
                </a:lnTo>
                <a:lnTo>
                  <a:pt x="342201" y="0"/>
                </a:lnTo>
                <a:lnTo>
                  <a:pt x="0" y="0"/>
                </a:lnTo>
                <a:lnTo>
                  <a:pt x="0" y="33703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0484" y="2568448"/>
            <a:ext cx="3376676" cy="24138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37616" y="3022092"/>
            <a:ext cx="2505456" cy="5608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816660" y="2985643"/>
            <a:ext cx="16154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3600" spc="605" dirty="0">
                <a:latin typeface="Calibri"/>
                <a:cs typeface="Calibri"/>
              </a:rPr>
              <a:t>7</a:t>
            </a:r>
            <a:r>
              <a:rPr sz="3600" spc="605" dirty="0">
                <a:latin typeface="Calibri"/>
                <a:cs typeface="Calibri"/>
              </a:rPr>
              <a:t> </a:t>
            </a:r>
            <a:r>
              <a:rPr sz="3600" spc="620" dirty="0">
                <a:latin typeface="Calibri"/>
                <a:cs typeface="Calibri"/>
              </a:rPr>
              <a:t>+</a:t>
            </a:r>
            <a:r>
              <a:rPr sz="3600" spc="25" dirty="0">
                <a:latin typeface="Calibri"/>
                <a:cs typeface="Calibri"/>
              </a:rPr>
              <a:t> </a:t>
            </a:r>
            <a:r>
              <a:rPr lang="es-ES" sz="3600" spc="75" dirty="0">
                <a:latin typeface="Calibri"/>
                <a:cs typeface="Calibri"/>
              </a:rPr>
              <a:t>8</a:t>
            </a:r>
            <a:r>
              <a:rPr sz="3600" spc="75" dirty="0">
                <a:latin typeface="Calibri"/>
                <a:cs typeface="Calibri"/>
              </a:rPr>
              <a:t> </a:t>
            </a:r>
            <a:r>
              <a:rPr sz="3600" spc="725" dirty="0">
                <a:latin typeface="Calibri"/>
                <a:cs typeface="Calibri"/>
              </a:rPr>
              <a:t>=</a:t>
            </a:r>
            <a:endParaRPr sz="3600" dirty="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556001" y="3522180"/>
            <a:ext cx="455295" cy="0"/>
          </a:xfrm>
          <a:custGeom>
            <a:avLst/>
            <a:gdLst/>
            <a:ahLst/>
            <a:cxnLst/>
            <a:rect l="l" t="t" r="r" b="b"/>
            <a:pathLst>
              <a:path w="455294">
                <a:moveTo>
                  <a:pt x="0" y="0"/>
                </a:moveTo>
                <a:lnTo>
                  <a:pt x="454761" y="0"/>
                </a:lnTo>
              </a:path>
            </a:pathLst>
          </a:custGeom>
          <a:ln w="296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81024" y="3507232"/>
            <a:ext cx="228600" cy="336550"/>
          </a:xfrm>
          <a:custGeom>
            <a:avLst/>
            <a:gdLst/>
            <a:ahLst/>
            <a:cxnLst/>
            <a:rect l="l" t="t" r="r" b="b"/>
            <a:pathLst>
              <a:path w="228600" h="336550">
                <a:moveTo>
                  <a:pt x="228003" y="0"/>
                </a:moveTo>
                <a:lnTo>
                  <a:pt x="0" y="336423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4841" y="3507232"/>
            <a:ext cx="227965" cy="335915"/>
          </a:xfrm>
          <a:custGeom>
            <a:avLst/>
            <a:gdLst/>
            <a:ahLst/>
            <a:cxnLst/>
            <a:rect l="l" t="t" r="r" b="b"/>
            <a:pathLst>
              <a:path w="227965" h="335914">
                <a:moveTo>
                  <a:pt x="0" y="0"/>
                </a:moveTo>
                <a:lnTo>
                  <a:pt x="227418" y="335915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86079" y="3836187"/>
            <a:ext cx="342265" cy="337185"/>
          </a:xfrm>
          <a:custGeom>
            <a:avLst/>
            <a:gdLst/>
            <a:ahLst/>
            <a:cxnLst/>
            <a:rect l="l" t="t" r="r" b="b"/>
            <a:pathLst>
              <a:path w="342265" h="337185">
                <a:moveTo>
                  <a:pt x="0" y="337032"/>
                </a:moveTo>
                <a:lnTo>
                  <a:pt x="342201" y="337032"/>
                </a:lnTo>
                <a:lnTo>
                  <a:pt x="342201" y="0"/>
                </a:lnTo>
                <a:lnTo>
                  <a:pt x="0" y="0"/>
                </a:lnTo>
                <a:lnTo>
                  <a:pt x="0" y="33703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56614" y="3836187"/>
            <a:ext cx="342265" cy="337185"/>
          </a:xfrm>
          <a:custGeom>
            <a:avLst/>
            <a:gdLst/>
            <a:ahLst/>
            <a:cxnLst/>
            <a:rect l="l" t="t" r="r" b="b"/>
            <a:pathLst>
              <a:path w="342265" h="337185">
                <a:moveTo>
                  <a:pt x="0" y="337032"/>
                </a:moveTo>
                <a:lnTo>
                  <a:pt x="342201" y="337032"/>
                </a:lnTo>
                <a:lnTo>
                  <a:pt x="342201" y="0"/>
                </a:lnTo>
                <a:lnTo>
                  <a:pt x="0" y="0"/>
                </a:lnTo>
                <a:lnTo>
                  <a:pt x="0" y="33703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75252" y="2568448"/>
            <a:ext cx="3376676" cy="24138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692396" y="3022092"/>
            <a:ext cx="2505455" cy="5608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772025" y="2985643"/>
            <a:ext cx="15849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3600" spc="365" dirty="0">
                <a:latin typeface="Calibri"/>
                <a:cs typeface="Calibri"/>
              </a:rPr>
              <a:t>2</a:t>
            </a:r>
            <a:r>
              <a:rPr sz="3600" spc="365" dirty="0">
                <a:latin typeface="Calibri"/>
                <a:cs typeface="Calibri"/>
              </a:rPr>
              <a:t> </a:t>
            </a:r>
            <a:r>
              <a:rPr sz="3600" spc="620" dirty="0">
                <a:latin typeface="Calibri"/>
                <a:cs typeface="Calibri"/>
              </a:rPr>
              <a:t>+ </a:t>
            </a:r>
            <a:r>
              <a:rPr sz="3600" spc="75" dirty="0">
                <a:latin typeface="Calibri"/>
                <a:cs typeface="Calibri"/>
              </a:rPr>
              <a:t>9</a:t>
            </a:r>
            <a:r>
              <a:rPr sz="3600" spc="-280" dirty="0">
                <a:latin typeface="Calibri"/>
                <a:cs typeface="Calibri"/>
              </a:rPr>
              <a:t> </a:t>
            </a:r>
            <a:r>
              <a:rPr sz="3600" spc="725" dirty="0">
                <a:latin typeface="Calibri"/>
                <a:cs typeface="Calibri"/>
              </a:rPr>
              <a:t>=</a:t>
            </a:r>
            <a:endParaRPr sz="3600" dirty="0">
              <a:latin typeface="Calibri"/>
              <a:cs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481317" y="3522180"/>
            <a:ext cx="454659" cy="0"/>
          </a:xfrm>
          <a:custGeom>
            <a:avLst/>
            <a:gdLst/>
            <a:ahLst/>
            <a:cxnLst/>
            <a:rect l="l" t="t" r="r" b="b"/>
            <a:pathLst>
              <a:path w="454659">
                <a:moveTo>
                  <a:pt x="0" y="0"/>
                </a:moveTo>
                <a:lnTo>
                  <a:pt x="454152" y="0"/>
                </a:lnTo>
              </a:path>
            </a:pathLst>
          </a:custGeom>
          <a:ln w="296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735829" y="3507232"/>
            <a:ext cx="227965" cy="336550"/>
          </a:xfrm>
          <a:custGeom>
            <a:avLst/>
            <a:gdLst/>
            <a:ahLst/>
            <a:cxnLst/>
            <a:rect l="l" t="t" r="r" b="b"/>
            <a:pathLst>
              <a:path w="227964" h="336550">
                <a:moveTo>
                  <a:pt x="227965" y="0"/>
                </a:moveTo>
                <a:lnTo>
                  <a:pt x="0" y="336423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949571" y="3507232"/>
            <a:ext cx="227965" cy="335915"/>
          </a:xfrm>
          <a:custGeom>
            <a:avLst/>
            <a:gdLst/>
            <a:ahLst/>
            <a:cxnLst/>
            <a:rect l="l" t="t" r="r" b="b"/>
            <a:pathLst>
              <a:path w="227964" h="335914">
                <a:moveTo>
                  <a:pt x="0" y="0"/>
                </a:moveTo>
                <a:lnTo>
                  <a:pt x="227456" y="335915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540884" y="3836187"/>
            <a:ext cx="342265" cy="337185"/>
          </a:xfrm>
          <a:custGeom>
            <a:avLst/>
            <a:gdLst/>
            <a:ahLst/>
            <a:cxnLst/>
            <a:rect l="l" t="t" r="r" b="b"/>
            <a:pathLst>
              <a:path w="342264" h="337185">
                <a:moveTo>
                  <a:pt x="0" y="337032"/>
                </a:moveTo>
                <a:lnTo>
                  <a:pt x="342201" y="337032"/>
                </a:lnTo>
                <a:lnTo>
                  <a:pt x="342201" y="0"/>
                </a:lnTo>
                <a:lnTo>
                  <a:pt x="0" y="0"/>
                </a:lnTo>
                <a:lnTo>
                  <a:pt x="0" y="33703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11420" y="3836187"/>
            <a:ext cx="342265" cy="337185"/>
          </a:xfrm>
          <a:custGeom>
            <a:avLst/>
            <a:gdLst/>
            <a:ahLst/>
            <a:cxnLst/>
            <a:rect l="l" t="t" r="r" b="b"/>
            <a:pathLst>
              <a:path w="342264" h="337185">
                <a:moveTo>
                  <a:pt x="0" y="337032"/>
                </a:moveTo>
                <a:lnTo>
                  <a:pt x="342201" y="337032"/>
                </a:lnTo>
                <a:lnTo>
                  <a:pt x="342201" y="0"/>
                </a:lnTo>
                <a:lnTo>
                  <a:pt x="0" y="0"/>
                </a:lnTo>
                <a:lnTo>
                  <a:pt x="0" y="33703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0484" y="5089397"/>
            <a:ext cx="3376676" cy="24138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37616" y="5542788"/>
            <a:ext cx="2505456" cy="5608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816660" y="5508116"/>
            <a:ext cx="15798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3600" spc="330" dirty="0">
                <a:latin typeface="Calibri"/>
                <a:cs typeface="Calibri"/>
              </a:rPr>
              <a:t>7</a:t>
            </a:r>
            <a:r>
              <a:rPr sz="3600" spc="330" dirty="0">
                <a:latin typeface="Calibri"/>
                <a:cs typeface="Calibri"/>
              </a:rPr>
              <a:t> </a:t>
            </a:r>
            <a:r>
              <a:rPr sz="3600" spc="620" dirty="0">
                <a:latin typeface="Calibri"/>
                <a:cs typeface="Calibri"/>
              </a:rPr>
              <a:t>+ </a:t>
            </a:r>
            <a:r>
              <a:rPr lang="es-ES" sz="3600" spc="75" dirty="0">
                <a:latin typeface="Calibri"/>
                <a:cs typeface="Calibri"/>
              </a:rPr>
              <a:t>5</a:t>
            </a:r>
            <a:r>
              <a:rPr sz="3600" spc="-250" dirty="0">
                <a:latin typeface="Calibri"/>
                <a:cs typeface="Calibri"/>
              </a:rPr>
              <a:t> </a:t>
            </a:r>
            <a:r>
              <a:rPr sz="3600" spc="725" dirty="0">
                <a:latin typeface="Calibri"/>
                <a:cs typeface="Calibri"/>
              </a:rPr>
              <a:t>=</a:t>
            </a:r>
            <a:endParaRPr sz="3600" dirty="0">
              <a:latin typeface="Calibri"/>
              <a:cs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2520950" y="6044653"/>
            <a:ext cx="455295" cy="0"/>
          </a:xfrm>
          <a:custGeom>
            <a:avLst/>
            <a:gdLst/>
            <a:ahLst/>
            <a:cxnLst/>
            <a:rect l="l" t="t" r="r" b="b"/>
            <a:pathLst>
              <a:path w="455294">
                <a:moveTo>
                  <a:pt x="0" y="0"/>
                </a:moveTo>
                <a:lnTo>
                  <a:pt x="454761" y="0"/>
                </a:lnTo>
              </a:path>
            </a:pathLst>
          </a:custGeom>
          <a:ln w="296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81024" y="6028182"/>
            <a:ext cx="228600" cy="336550"/>
          </a:xfrm>
          <a:custGeom>
            <a:avLst/>
            <a:gdLst/>
            <a:ahLst/>
            <a:cxnLst/>
            <a:rect l="l" t="t" r="r" b="b"/>
            <a:pathLst>
              <a:path w="228600" h="336550">
                <a:moveTo>
                  <a:pt x="228003" y="0"/>
                </a:moveTo>
                <a:lnTo>
                  <a:pt x="0" y="336422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4841" y="6028182"/>
            <a:ext cx="227965" cy="335915"/>
          </a:xfrm>
          <a:custGeom>
            <a:avLst/>
            <a:gdLst/>
            <a:ahLst/>
            <a:cxnLst/>
            <a:rect l="l" t="t" r="r" b="b"/>
            <a:pathLst>
              <a:path w="227965" h="335914">
                <a:moveTo>
                  <a:pt x="0" y="0"/>
                </a:moveTo>
                <a:lnTo>
                  <a:pt x="227418" y="335914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86079" y="6357137"/>
            <a:ext cx="342265" cy="337185"/>
          </a:xfrm>
          <a:custGeom>
            <a:avLst/>
            <a:gdLst/>
            <a:ahLst/>
            <a:cxnLst/>
            <a:rect l="l" t="t" r="r" b="b"/>
            <a:pathLst>
              <a:path w="342265" h="337184">
                <a:moveTo>
                  <a:pt x="0" y="337032"/>
                </a:moveTo>
                <a:lnTo>
                  <a:pt x="342201" y="337032"/>
                </a:lnTo>
                <a:lnTo>
                  <a:pt x="342201" y="0"/>
                </a:lnTo>
                <a:lnTo>
                  <a:pt x="0" y="0"/>
                </a:lnTo>
                <a:lnTo>
                  <a:pt x="0" y="33703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056614" y="6357137"/>
            <a:ext cx="342265" cy="337185"/>
          </a:xfrm>
          <a:custGeom>
            <a:avLst/>
            <a:gdLst/>
            <a:ahLst/>
            <a:cxnLst/>
            <a:rect l="l" t="t" r="r" b="b"/>
            <a:pathLst>
              <a:path w="342265" h="337184">
                <a:moveTo>
                  <a:pt x="0" y="337032"/>
                </a:moveTo>
                <a:lnTo>
                  <a:pt x="342201" y="337032"/>
                </a:lnTo>
                <a:lnTo>
                  <a:pt x="342201" y="0"/>
                </a:lnTo>
                <a:lnTo>
                  <a:pt x="0" y="0"/>
                </a:lnTo>
                <a:lnTo>
                  <a:pt x="0" y="33703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175252" y="5089397"/>
            <a:ext cx="3376676" cy="24138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692396" y="5542788"/>
            <a:ext cx="2505455" cy="5608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4772025" y="5508116"/>
            <a:ext cx="15557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140" dirty="0">
                <a:latin typeface="Calibri"/>
                <a:cs typeface="Calibri"/>
              </a:rPr>
              <a:t>7 </a:t>
            </a:r>
            <a:r>
              <a:rPr sz="3600" spc="620" dirty="0">
                <a:latin typeface="Calibri"/>
                <a:cs typeface="Calibri"/>
              </a:rPr>
              <a:t>+ </a:t>
            </a:r>
            <a:r>
              <a:rPr sz="3600" spc="75" dirty="0">
                <a:latin typeface="Calibri"/>
                <a:cs typeface="Calibri"/>
              </a:rPr>
              <a:t>9</a:t>
            </a:r>
            <a:r>
              <a:rPr sz="3600" spc="-60" dirty="0">
                <a:latin typeface="Calibri"/>
                <a:cs typeface="Calibri"/>
              </a:rPr>
              <a:t> </a:t>
            </a:r>
            <a:r>
              <a:rPr sz="3600" spc="725" dirty="0">
                <a:latin typeface="Calibri"/>
                <a:cs typeface="Calibri"/>
              </a:rPr>
              <a:t>=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6452361" y="6044653"/>
            <a:ext cx="454659" cy="0"/>
          </a:xfrm>
          <a:custGeom>
            <a:avLst/>
            <a:gdLst/>
            <a:ahLst/>
            <a:cxnLst/>
            <a:rect l="l" t="t" r="r" b="b"/>
            <a:pathLst>
              <a:path w="454659">
                <a:moveTo>
                  <a:pt x="0" y="0"/>
                </a:moveTo>
                <a:lnTo>
                  <a:pt x="454152" y="0"/>
                </a:lnTo>
              </a:path>
            </a:pathLst>
          </a:custGeom>
          <a:ln w="296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735829" y="6028182"/>
            <a:ext cx="227965" cy="336550"/>
          </a:xfrm>
          <a:custGeom>
            <a:avLst/>
            <a:gdLst/>
            <a:ahLst/>
            <a:cxnLst/>
            <a:rect l="l" t="t" r="r" b="b"/>
            <a:pathLst>
              <a:path w="227964" h="336550">
                <a:moveTo>
                  <a:pt x="227965" y="0"/>
                </a:moveTo>
                <a:lnTo>
                  <a:pt x="0" y="336422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949571" y="6028182"/>
            <a:ext cx="227965" cy="335915"/>
          </a:xfrm>
          <a:custGeom>
            <a:avLst/>
            <a:gdLst/>
            <a:ahLst/>
            <a:cxnLst/>
            <a:rect l="l" t="t" r="r" b="b"/>
            <a:pathLst>
              <a:path w="227964" h="335914">
                <a:moveTo>
                  <a:pt x="0" y="0"/>
                </a:moveTo>
                <a:lnTo>
                  <a:pt x="227456" y="335914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540884" y="6357137"/>
            <a:ext cx="342265" cy="337185"/>
          </a:xfrm>
          <a:custGeom>
            <a:avLst/>
            <a:gdLst/>
            <a:ahLst/>
            <a:cxnLst/>
            <a:rect l="l" t="t" r="r" b="b"/>
            <a:pathLst>
              <a:path w="342264" h="337184">
                <a:moveTo>
                  <a:pt x="0" y="337032"/>
                </a:moveTo>
                <a:lnTo>
                  <a:pt x="342201" y="337032"/>
                </a:lnTo>
                <a:lnTo>
                  <a:pt x="342201" y="0"/>
                </a:lnTo>
                <a:lnTo>
                  <a:pt x="0" y="0"/>
                </a:lnTo>
                <a:lnTo>
                  <a:pt x="0" y="33703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011420" y="6357137"/>
            <a:ext cx="342265" cy="337185"/>
          </a:xfrm>
          <a:custGeom>
            <a:avLst/>
            <a:gdLst/>
            <a:ahLst/>
            <a:cxnLst/>
            <a:rect l="l" t="t" r="r" b="b"/>
            <a:pathLst>
              <a:path w="342264" h="337184">
                <a:moveTo>
                  <a:pt x="0" y="337032"/>
                </a:moveTo>
                <a:lnTo>
                  <a:pt x="342201" y="337032"/>
                </a:lnTo>
                <a:lnTo>
                  <a:pt x="342201" y="0"/>
                </a:lnTo>
                <a:lnTo>
                  <a:pt x="0" y="0"/>
                </a:lnTo>
                <a:lnTo>
                  <a:pt x="0" y="33703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20484" y="7562722"/>
            <a:ext cx="3376676" cy="24138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37616" y="8016240"/>
            <a:ext cx="2505456" cy="5608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816660" y="7981950"/>
            <a:ext cx="15722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270" dirty="0">
                <a:latin typeface="Calibri"/>
                <a:cs typeface="Calibri"/>
              </a:rPr>
              <a:t>8 </a:t>
            </a:r>
            <a:r>
              <a:rPr sz="3600" spc="620" dirty="0">
                <a:latin typeface="Calibri"/>
                <a:cs typeface="Calibri"/>
              </a:rPr>
              <a:t>+ </a:t>
            </a:r>
            <a:r>
              <a:rPr lang="es-ES" sz="3600" spc="75" dirty="0">
                <a:latin typeface="Calibri"/>
                <a:cs typeface="Calibri"/>
              </a:rPr>
              <a:t>4</a:t>
            </a:r>
            <a:r>
              <a:rPr sz="3600" spc="-185" dirty="0">
                <a:latin typeface="Calibri"/>
                <a:cs typeface="Calibri"/>
              </a:rPr>
              <a:t> </a:t>
            </a:r>
            <a:r>
              <a:rPr sz="3600" spc="725" dirty="0">
                <a:latin typeface="Calibri"/>
                <a:cs typeface="Calibri"/>
              </a:rPr>
              <a:t>=</a:t>
            </a:r>
            <a:endParaRPr sz="3600" dirty="0">
              <a:latin typeface="Calibri"/>
              <a:cs typeface="Calibr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2513329" y="8518487"/>
            <a:ext cx="455295" cy="0"/>
          </a:xfrm>
          <a:custGeom>
            <a:avLst/>
            <a:gdLst/>
            <a:ahLst/>
            <a:cxnLst/>
            <a:rect l="l" t="t" r="r" b="b"/>
            <a:pathLst>
              <a:path w="455294">
                <a:moveTo>
                  <a:pt x="0" y="0"/>
                </a:moveTo>
                <a:lnTo>
                  <a:pt x="454761" y="0"/>
                </a:lnTo>
              </a:path>
            </a:pathLst>
          </a:custGeom>
          <a:ln w="296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81024" y="8501506"/>
            <a:ext cx="228600" cy="336550"/>
          </a:xfrm>
          <a:custGeom>
            <a:avLst/>
            <a:gdLst/>
            <a:ahLst/>
            <a:cxnLst/>
            <a:rect l="l" t="t" r="r" b="b"/>
            <a:pathLst>
              <a:path w="228600" h="336550">
                <a:moveTo>
                  <a:pt x="228003" y="0"/>
                </a:moveTo>
                <a:lnTo>
                  <a:pt x="0" y="336384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994841" y="8501506"/>
            <a:ext cx="227965" cy="335915"/>
          </a:xfrm>
          <a:custGeom>
            <a:avLst/>
            <a:gdLst/>
            <a:ahLst/>
            <a:cxnLst/>
            <a:rect l="l" t="t" r="r" b="b"/>
            <a:pathLst>
              <a:path w="227965" h="335915">
                <a:moveTo>
                  <a:pt x="0" y="0"/>
                </a:moveTo>
                <a:lnTo>
                  <a:pt x="227418" y="335889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86079" y="8830462"/>
            <a:ext cx="342265" cy="337185"/>
          </a:xfrm>
          <a:custGeom>
            <a:avLst/>
            <a:gdLst/>
            <a:ahLst/>
            <a:cxnLst/>
            <a:rect l="l" t="t" r="r" b="b"/>
            <a:pathLst>
              <a:path w="342265" h="337184">
                <a:moveTo>
                  <a:pt x="0" y="337032"/>
                </a:moveTo>
                <a:lnTo>
                  <a:pt x="342201" y="337032"/>
                </a:lnTo>
                <a:lnTo>
                  <a:pt x="342201" y="0"/>
                </a:lnTo>
                <a:lnTo>
                  <a:pt x="0" y="0"/>
                </a:lnTo>
                <a:lnTo>
                  <a:pt x="0" y="33703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056614" y="8830462"/>
            <a:ext cx="342265" cy="337185"/>
          </a:xfrm>
          <a:custGeom>
            <a:avLst/>
            <a:gdLst/>
            <a:ahLst/>
            <a:cxnLst/>
            <a:rect l="l" t="t" r="r" b="b"/>
            <a:pathLst>
              <a:path w="342265" h="337184">
                <a:moveTo>
                  <a:pt x="0" y="337032"/>
                </a:moveTo>
                <a:lnTo>
                  <a:pt x="342201" y="337032"/>
                </a:lnTo>
                <a:lnTo>
                  <a:pt x="342201" y="0"/>
                </a:lnTo>
                <a:lnTo>
                  <a:pt x="0" y="0"/>
                </a:lnTo>
                <a:lnTo>
                  <a:pt x="0" y="33703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175252" y="7562722"/>
            <a:ext cx="3376676" cy="24138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692396" y="8016240"/>
            <a:ext cx="2505455" cy="5608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4772025" y="7981950"/>
            <a:ext cx="1548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3600" spc="75" dirty="0">
                <a:latin typeface="Calibri"/>
                <a:cs typeface="Calibri"/>
              </a:rPr>
              <a:t>8</a:t>
            </a:r>
            <a:r>
              <a:rPr sz="3600" spc="75" dirty="0">
                <a:latin typeface="Calibri"/>
                <a:cs typeface="Calibri"/>
              </a:rPr>
              <a:t> </a:t>
            </a:r>
            <a:r>
              <a:rPr sz="3600" spc="620" dirty="0">
                <a:latin typeface="Calibri"/>
                <a:cs typeface="Calibri"/>
              </a:rPr>
              <a:t>+ </a:t>
            </a:r>
            <a:r>
              <a:rPr lang="es-ES" sz="3600" spc="75" dirty="0">
                <a:latin typeface="Calibri"/>
                <a:cs typeface="Calibri"/>
              </a:rPr>
              <a:t>7</a:t>
            </a:r>
            <a:r>
              <a:rPr sz="3600" spc="10" dirty="0">
                <a:latin typeface="Calibri"/>
                <a:cs typeface="Calibri"/>
              </a:rPr>
              <a:t> </a:t>
            </a:r>
            <a:r>
              <a:rPr sz="3600" spc="725" dirty="0">
                <a:latin typeface="Calibri"/>
                <a:cs typeface="Calibri"/>
              </a:rPr>
              <a:t>=</a:t>
            </a:r>
            <a:endParaRPr sz="3600" dirty="0">
              <a:latin typeface="Calibri"/>
              <a:cs typeface="Calibri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6444741" y="8518487"/>
            <a:ext cx="454659" cy="0"/>
          </a:xfrm>
          <a:custGeom>
            <a:avLst/>
            <a:gdLst/>
            <a:ahLst/>
            <a:cxnLst/>
            <a:rect l="l" t="t" r="r" b="b"/>
            <a:pathLst>
              <a:path w="454659">
                <a:moveTo>
                  <a:pt x="0" y="0"/>
                </a:moveTo>
                <a:lnTo>
                  <a:pt x="454152" y="0"/>
                </a:lnTo>
              </a:path>
            </a:pathLst>
          </a:custGeom>
          <a:ln w="296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735829" y="8501506"/>
            <a:ext cx="227965" cy="336550"/>
          </a:xfrm>
          <a:custGeom>
            <a:avLst/>
            <a:gdLst/>
            <a:ahLst/>
            <a:cxnLst/>
            <a:rect l="l" t="t" r="r" b="b"/>
            <a:pathLst>
              <a:path w="227964" h="336550">
                <a:moveTo>
                  <a:pt x="227965" y="0"/>
                </a:moveTo>
                <a:lnTo>
                  <a:pt x="0" y="336384"/>
                </a:lnTo>
              </a:path>
            </a:pathLst>
          </a:custGeom>
          <a:ln w="28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949571" y="8501506"/>
            <a:ext cx="227965" cy="335915"/>
          </a:xfrm>
          <a:custGeom>
            <a:avLst/>
            <a:gdLst/>
            <a:ahLst/>
            <a:cxnLst/>
            <a:rect l="l" t="t" r="r" b="b"/>
            <a:pathLst>
              <a:path w="227964" h="335915">
                <a:moveTo>
                  <a:pt x="0" y="0"/>
                </a:moveTo>
                <a:lnTo>
                  <a:pt x="227456" y="335889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540884" y="8830462"/>
            <a:ext cx="342265" cy="337185"/>
          </a:xfrm>
          <a:custGeom>
            <a:avLst/>
            <a:gdLst/>
            <a:ahLst/>
            <a:cxnLst/>
            <a:rect l="l" t="t" r="r" b="b"/>
            <a:pathLst>
              <a:path w="342264" h="337184">
                <a:moveTo>
                  <a:pt x="0" y="337032"/>
                </a:moveTo>
                <a:lnTo>
                  <a:pt x="342201" y="337032"/>
                </a:lnTo>
                <a:lnTo>
                  <a:pt x="342201" y="0"/>
                </a:lnTo>
                <a:lnTo>
                  <a:pt x="0" y="0"/>
                </a:lnTo>
                <a:lnTo>
                  <a:pt x="0" y="33703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011420" y="8830462"/>
            <a:ext cx="342265" cy="337185"/>
          </a:xfrm>
          <a:custGeom>
            <a:avLst/>
            <a:gdLst/>
            <a:ahLst/>
            <a:cxnLst/>
            <a:rect l="l" t="t" r="r" b="b"/>
            <a:pathLst>
              <a:path w="342264" h="337184">
                <a:moveTo>
                  <a:pt x="0" y="337032"/>
                </a:moveTo>
                <a:lnTo>
                  <a:pt x="342201" y="337032"/>
                </a:lnTo>
                <a:lnTo>
                  <a:pt x="342201" y="0"/>
                </a:lnTo>
                <a:lnTo>
                  <a:pt x="0" y="0"/>
                </a:lnTo>
                <a:lnTo>
                  <a:pt x="0" y="33703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94203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167</Words>
  <Application>Microsoft Macintosh PowerPoint</Application>
  <PresentationFormat>Personalizado</PresentationFormat>
  <Paragraphs>43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Calibri</vt:lpstr>
      <vt:lpstr>KG Primary Dots Lined</vt:lpstr>
      <vt:lpstr>KG Primary Penmanship</vt:lpstr>
      <vt:lpstr>Office Theme</vt:lpstr>
      <vt:lpstr>Presentación de PowerPoint</vt:lpstr>
      <vt:lpstr>7 + 4 =</vt:lpstr>
      <vt:lpstr>9 + 3 =</vt:lpstr>
      <vt:lpstr>4 + 7 =</vt:lpstr>
      <vt:lpstr>2 + 9 =</vt:lpstr>
      <vt:lpstr>4 + 9 =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DonnaMaeB</dc:creator>
  <cp:lastModifiedBy>Usuario de Microsoft Office</cp:lastModifiedBy>
  <cp:revision>3</cp:revision>
  <cp:lastPrinted>2018-05-02T17:58:01Z</cp:lastPrinted>
  <dcterms:created xsi:type="dcterms:W3CDTF">2018-05-02T17:27:49Z</dcterms:created>
  <dcterms:modified xsi:type="dcterms:W3CDTF">2018-05-02T17:58:11Z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2013-11-06T00:00:00Z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2018-05-02T00:00:00Z</vt:filetime>
  </property>
</Properties>
</file>