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3" r:id="rId7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859"/>
    <p:restoredTop sz="94668"/>
  </p:normalViewPr>
  <p:slideViewPr>
    <p:cSldViewPr>
      <p:cViewPr varScale="1">
        <p:scale>
          <a:sx n="95" d="100"/>
          <a:sy n="95" d="100"/>
        </p:scale>
        <p:origin x="3816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©2013 </a:t>
            </a:r>
            <a:r>
              <a:rPr spc="-5" dirty="0"/>
              <a:t>Donna</a:t>
            </a:r>
            <a:r>
              <a:rPr spc="-60" dirty="0"/>
              <a:t> </a:t>
            </a:r>
            <a:r>
              <a:rPr spc="-5" dirty="0"/>
              <a:t>Boucher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86835" y="0"/>
            <a:ext cx="0" cy="2520950"/>
          </a:xfrm>
          <a:custGeom>
            <a:avLst/>
            <a:gdLst/>
            <a:ahLst/>
            <a:cxnLst/>
            <a:rect l="l" t="t" r="r" b="b"/>
            <a:pathLst>
              <a:path h="2520950">
                <a:moveTo>
                  <a:pt x="0" y="0"/>
                </a:moveTo>
                <a:lnTo>
                  <a:pt x="0" y="252095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517901"/>
            <a:ext cx="3884295" cy="0"/>
          </a:xfrm>
          <a:custGeom>
            <a:avLst/>
            <a:gdLst/>
            <a:ahLst/>
            <a:cxnLst/>
            <a:rect l="l" t="t" r="r" b="b"/>
            <a:pathLst>
              <a:path w="3884295">
                <a:moveTo>
                  <a:pt x="0" y="0"/>
                </a:moveTo>
                <a:lnTo>
                  <a:pt x="388378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89883" y="2517901"/>
            <a:ext cx="3883025" cy="0"/>
          </a:xfrm>
          <a:custGeom>
            <a:avLst/>
            <a:gdLst/>
            <a:ahLst/>
            <a:cxnLst/>
            <a:rect l="l" t="t" r="r" b="b"/>
            <a:pathLst>
              <a:path w="3883025">
                <a:moveTo>
                  <a:pt x="0" y="0"/>
                </a:moveTo>
                <a:lnTo>
                  <a:pt x="388251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©2013 </a:t>
            </a:r>
            <a:r>
              <a:rPr spc="-5" dirty="0"/>
              <a:t>Donna</a:t>
            </a:r>
            <a:r>
              <a:rPr spc="-60" dirty="0"/>
              <a:t> </a:t>
            </a:r>
            <a:r>
              <a:rPr spc="-5" dirty="0"/>
              <a:t>Boucher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©2013 </a:t>
            </a:r>
            <a:r>
              <a:rPr spc="-5" dirty="0"/>
              <a:t>Donna</a:t>
            </a:r>
            <a:r>
              <a:rPr spc="-60" dirty="0"/>
              <a:t> </a:t>
            </a:r>
            <a:r>
              <a:rPr spc="-5" dirty="0"/>
              <a:t>Boucher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©2013 </a:t>
            </a:r>
            <a:r>
              <a:rPr spc="-5" dirty="0"/>
              <a:t>Donna</a:t>
            </a:r>
            <a:r>
              <a:rPr spc="-60" dirty="0"/>
              <a:t> </a:t>
            </a:r>
            <a:r>
              <a:rPr spc="-5" dirty="0"/>
              <a:t>Boucher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©2013 </a:t>
            </a:r>
            <a:r>
              <a:rPr spc="-5" dirty="0"/>
              <a:t>Donna</a:t>
            </a:r>
            <a:r>
              <a:rPr spc="-60" dirty="0"/>
              <a:t> </a:t>
            </a:r>
            <a:r>
              <a:rPr spc="-5" dirty="0"/>
              <a:t>Boucher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517901"/>
            <a:ext cx="3884295" cy="0"/>
          </a:xfrm>
          <a:custGeom>
            <a:avLst/>
            <a:gdLst/>
            <a:ahLst/>
            <a:cxnLst/>
            <a:rect l="l" t="t" r="r" b="b"/>
            <a:pathLst>
              <a:path w="3884295">
                <a:moveTo>
                  <a:pt x="0" y="0"/>
                </a:moveTo>
                <a:lnTo>
                  <a:pt x="388378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889883" y="2517901"/>
            <a:ext cx="3883025" cy="0"/>
          </a:xfrm>
          <a:custGeom>
            <a:avLst/>
            <a:gdLst/>
            <a:ahLst/>
            <a:cxnLst/>
            <a:rect l="l" t="t" r="r" b="b"/>
            <a:pathLst>
              <a:path w="3883025">
                <a:moveTo>
                  <a:pt x="0" y="0"/>
                </a:moveTo>
                <a:lnTo>
                  <a:pt x="388251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5038978"/>
            <a:ext cx="3884295" cy="0"/>
          </a:xfrm>
          <a:custGeom>
            <a:avLst/>
            <a:gdLst/>
            <a:ahLst/>
            <a:cxnLst/>
            <a:rect l="l" t="t" r="r" b="b"/>
            <a:pathLst>
              <a:path w="3884295">
                <a:moveTo>
                  <a:pt x="0" y="0"/>
                </a:moveTo>
                <a:lnTo>
                  <a:pt x="388378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889883" y="5038978"/>
            <a:ext cx="3883025" cy="0"/>
          </a:xfrm>
          <a:custGeom>
            <a:avLst/>
            <a:gdLst/>
            <a:ahLst/>
            <a:cxnLst/>
            <a:rect l="l" t="t" r="r" b="b"/>
            <a:pathLst>
              <a:path w="3883025">
                <a:moveTo>
                  <a:pt x="0" y="0"/>
                </a:moveTo>
                <a:lnTo>
                  <a:pt x="3882516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7559929"/>
            <a:ext cx="3884295" cy="0"/>
          </a:xfrm>
          <a:custGeom>
            <a:avLst/>
            <a:gdLst/>
            <a:ahLst/>
            <a:cxnLst/>
            <a:rect l="l" t="t" r="r" b="b"/>
            <a:pathLst>
              <a:path w="3884295">
                <a:moveTo>
                  <a:pt x="0" y="0"/>
                </a:moveTo>
                <a:lnTo>
                  <a:pt x="3883787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889883" y="7559929"/>
            <a:ext cx="3883025" cy="0"/>
          </a:xfrm>
          <a:custGeom>
            <a:avLst/>
            <a:gdLst/>
            <a:ahLst/>
            <a:cxnLst/>
            <a:rect l="l" t="t" r="r" b="b"/>
            <a:pathLst>
              <a:path w="3883025">
                <a:moveTo>
                  <a:pt x="0" y="0"/>
                </a:moveTo>
                <a:lnTo>
                  <a:pt x="3882516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886835" y="0"/>
            <a:ext cx="0" cy="9984105"/>
          </a:xfrm>
          <a:custGeom>
            <a:avLst/>
            <a:gdLst/>
            <a:ahLst/>
            <a:cxnLst/>
            <a:rect l="l" t="t" r="r" b="b"/>
            <a:pathLst>
              <a:path h="9984105">
                <a:moveTo>
                  <a:pt x="0" y="0"/>
                </a:moveTo>
                <a:lnTo>
                  <a:pt x="0" y="998372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20484" y="47498"/>
            <a:ext cx="3376676" cy="241388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7314" y="464007"/>
            <a:ext cx="501777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84933" y="9511613"/>
            <a:ext cx="109664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955"/>
              </a:lnSpc>
            </a:pPr>
            <a:r>
              <a:rPr dirty="0"/>
              <a:t>©2013 </a:t>
            </a:r>
            <a:r>
              <a:rPr spc="-5" dirty="0"/>
              <a:t>Donna</a:t>
            </a:r>
            <a:r>
              <a:rPr spc="-60" dirty="0"/>
              <a:t> </a:t>
            </a:r>
            <a:r>
              <a:rPr spc="-5" dirty="0"/>
              <a:t>Boucher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5/2/18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A801D9B-88D8-0042-A231-CA51934438FE}"/>
              </a:ext>
            </a:extLst>
          </p:cNvPr>
          <p:cNvSpPr/>
          <p:nvPr/>
        </p:nvSpPr>
        <p:spPr>
          <a:xfrm>
            <a:off x="-4482" y="0"/>
            <a:ext cx="7696200" cy="289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4632A7D-33E3-5744-B6EC-35F52854E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0565"/>
            <a:ext cx="7620000" cy="9956800"/>
          </a:xfrm>
          <a:prstGeom prst="rect">
            <a:avLst/>
          </a:prstGeom>
        </p:spPr>
      </p:pic>
      <p:sp>
        <p:nvSpPr>
          <p:cNvPr id="8" name="object 25">
            <a:extLst>
              <a:ext uri="{FF2B5EF4-FFF2-40B4-BE49-F238E27FC236}">
                <a16:creationId xmlns:a16="http://schemas.microsoft.com/office/drawing/2014/main" id="{96996934-A61B-BD4E-A5D6-3A2AD45ED06A}"/>
              </a:ext>
            </a:extLst>
          </p:cNvPr>
          <p:cNvSpPr/>
          <p:nvPr/>
        </p:nvSpPr>
        <p:spPr>
          <a:xfrm>
            <a:off x="1250981" y="3303674"/>
            <a:ext cx="4965637" cy="35705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27">
            <a:extLst>
              <a:ext uri="{FF2B5EF4-FFF2-40B4-BE49-F238E27FC236}">
                <a16:creationId xmlns:a16="http://schemas.microsoft.com/office/drawing/2014/main" id="{DB6EE258-F397-ED42-A831-A97599C5D944}"/>
              </a:ext>
            </a:extLst>
          </p:cNvPr>
          <p:cNvSpPr txBox="1"/>
          <p:nvPr/>
        </p:nvSpPr>
        <p:spPr>
          <a:xfrm>
            <a:off x="2895600" y="5105400"/>
            <a:ext cx="12192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9895" algn="l"/>
              </a:tabLst>
            </a:pPr>
            <a:r>
              <a:rPr sz="4400" spc="195" dirty="0">
                <a:solidFill>
                  <a:srgbClr val="FF0000"/>
                </a:solidFill>
                <a:latin typeface="Calibri"/>
                <a:cs typeface="Calibri"/>
              </a:rPr>
              <a:t>3	</a:t>
            </a:r>
            <a:r>
              <a:rPr lang="es-ES" sz="4400" spc="19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4400" spc="-35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endParaRPr sz="4400" dirty="0">
              <a:latin typeface="Calibri"/>
              <a:cs typeface="Calibri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9EFEFE5-F191-944C-BF0C-85CA1CFF90FB}"/>
              </a:ext>
            </a:extLst>
          </p:cNvPr>
          <p:cNvSpPr/>
          <p:nvPr/>
        </p:nvSpPr>
        <p:spPr>
          <a:xfrm>
            <a:off x="3200400" y="5794691"/>
            <a:ext cx="2440641" cy="606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30353E3-F836-F940-84E3-E5602200448A}"/>
              </a:ext>
            </a:extLst>
          </p:cNvPr>
          <p:cNvSpPr/>
          <p:nvPr/>
        </p:nvSpPr>
        <p:spPr>
          <a:xfrm>
            <a:off x="2043669" y="1578432"/>
            <a:ext cx="38374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Sumas con los</a:t>
            </a:r>
          </a:p>
          <a:p>
            <a:pPr algn="ctr"/>
            <a:r>
              <a:rPr lang="es-E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AM</a:t>
            </a:r>
            <a:r>
              <a:rPr lang="es-E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Primary Penmanship" panose="02000506000000020003" pitchFamily="2" charset="0"/>
              </a:rPr>
              <a:t>IGOS DEL 10</a:t>
            </a:r>
            <a:endParaRPr lang="es-ES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Primary Dots Lin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39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46176" y="516636"/>
            <a:ext cx="2505456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24916" y="480771"/>
            <a:ext cx="16230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40" dirty="0"/>
              <a:t>7 </a:t>
            </a:r>
            <a:r>
              <a:rPr spc="620" dirty="0"/>
              <a:t>+ </a:t>
            </a:r>
            <a:r>
              <a:rPr spc="605" dirty="0"/>
              <a:t>4</a:t>
            </a:r>
            <a:r>
              <a:rPr spc="-50" dirty="0"/>
              <a:t> </a:t>
            </a:r>
            <a:r>
              <a:rPr spc="725" dirty="0"/>
              <a:t>=</a:t>
            </a:r>
          </a:p>
        </p:txBody>
      </p:sp>
      <p:sp>
        <p:nvSpPr>
          <p:cNvPr id="6" name="object 6"/>
          <p:cNvSpPr/>
          <p:nvPr/>
        </p:nvSpPr>
        <p:spPr>
          <a:xfrm>
            <a:off x="2472182" y="101765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84122" y="10100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1" y="0"/>
                </a:moveTo>
                <a:lnTo>
                  <a:pt x="0" y="33667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97989" y="10100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9050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983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7665" y="4762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00955" y="516636"/>
            <a:ext cx="2505455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80584" y="480771"/>
            <a:ext cx="15925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0" dirty="0">
                <a:latin typeface="Calibri"/>
                <a:cs typeface="Calibri"/>
              </a:rPr>
              <a:t>7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65" dirty="0">
                <a:latin typeface="Calibri"/>
                <a:cs typeface="Calibri"/>
              </a:rPr>
              <a:t>5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97497" y="101765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38902" y="10100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2" y="0"/>
                </a:moveTo>
                <a:lnTo>
                  <a:pt x="0" y="33667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52770" y="10100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4382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1461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2884" y="256857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6176" y="3037332"/>
            <a:ext cx="2505456" cy="563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24916" y="3002406"/>
            <a:ext cx="15881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0" dirty="0">
                <a:latin typeface="Calibri"/>
                <a:cs typeface="Calibri"/>
              </a:rPr>
              <a:t>7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30" dirty="0">
                <a:latin typeface="Calibri"/>
                <a:cs typeface="Calibri"/>
              </a:rPr>
              <a:t>6</a:t>
            </a:r>
            <a:r>
              <a:rPr sz="3600" spc="-5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37129" y="353894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84122" y="353098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1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97989" y="353098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89050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59839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77665" y="256857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00955" y="3037332"/>
            <a:ext cx="2505455" cy="563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680584" y="3002406"/>
            <a:ext cx="1602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25" dirty="0">
                <a:latin typeface="Calibri"/>
                <a:cs typeface="Calibri"/>
              </a:rPr>
              <a:t>3</a:t>
            </a:r>
            <a:r>
              <a:rPr sz="3600" spc="-19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408165" y="353894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38902" y="353098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2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52770" y="353098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43829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714619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2884" y="508952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6176" y="5559552"/>
            <a:ext cx="2505456" cy="562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24916" y="5523357"/>
            <a:ext cx="1638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605" dirty="0">
                <a:latin typeface="Calibri"/>
                <a:cs typeface="Calibri"/>
              </a:rPr>
              <a:t>4</a:t>
            </a:r>
            <a:r>
              <a:rPr sz="3600" spc="-19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487422" y="6059894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84122" y="60519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1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697989" y="60519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89050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59839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77665" y="508952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00955" y="5559552"/>
            <a:ext cx="2505455" cy="562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4680584" y="5523357"/>
            <a:ext cx="160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65" dirty="0">
                <a:latin typeface="Calibri"/>
                <a:cs typeface="Calibri"/>
              </a:rPr>
              <a:t>5</a:t>
            </a:r>
            <a:r>
              <a:rPr sz="3600" spc="-18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414261" y="6059894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38902" y="60519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2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52770" y="60519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243829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14619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2884" y="7562850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805939" y="9502140"/>
            <a:ext cx="1264920" cy="140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46176" y="8031480"/>
            <a:ext cx="2505456" cy="563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24916" y="7997190"/>
            <a:ext cx="1604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30" dirty="0">
                <a:latin typeface="Calibri"/>
                <a:cs typeface="Calibri"/>
              </a:rPr>
              <a:t>6</a:t>
            </a:r>
            <a:r>
              <a:rPr sz="3600" spc="-18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453894" y="853372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84122" y="8525256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1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97989" y="852525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89050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59839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77665" y="7562850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00955" y="8031480"/>
            <a:ext cx="2505455" cy="563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680584" y="7997190"/>
            <a:ext cx="16059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540" dirty="0">
                <a:latin typeface="Calibri"/>
                <a:cs typeface="Calibri"/>
              </a:rPr>
              <a:t>2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411214" y="853372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38902" y="8525256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2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52770" y="852525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243829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714619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46176" y="516636"/>
            <a:ext cx="2505456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24916" y="480771"/>
            <a:ext cx="15792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0" dirty="0"/>
              <a:t>9 </a:t>
            </a:r>
            <a:r>
              <a:rPr spc="620" dirty="0"/>
              <a:t>+ </a:t>
            </a:r>
            <a:r>
              <a:rPr spc="325" dirty="0"/>
              <a:t>3</a:t>
            </a:r>
            <a:r>
              <a:rPr dirty="0"/>
              <a:t> </a:t>
            </a:r>
            <a:r>
              <a:rPr spc="725" dirty="0"/>
              <a:t>=</a:t>
            </a:r>
          </a:p>
        </p:txBody>
      </p:sp>
      <p:sp>
        <p:nvSpPr>
          <p:cNvPr id="6" name="object 6"/>
          <p:cNvSpPr/>
          <p:nvPr/>
        </p:nvSpPr>
        <p:spPr>
          <a:xfrm>
            <a:off x="2427985" y="101765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84122" y="10100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1" y="0"/>
                </a:moveTo>
                <a:lnTo>
                  <a:pt x="0" y="33667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97989" y="10100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9050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983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7665" y="4762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00955" y="516636"/>
            <a:ext cx="2505455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680584" y="480771"/>
            <a:ext cx="16154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80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605" dirty="0">
                <a:latin typeface="Calibri"/>
                <a:cs typeface="Calibri"/>
              </a:rPr>
              <a:t>4</a:t>
            </a:r>
            <a:r>
              <a:rPr sz="360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20358" y="101765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38902" y="10100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2" y="0"/>
                </a:moveTo>
                <a:lnTo>
                  <a:pt x="0" y="33667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52770" y="10100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4382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1461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2884" y="256857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05939" y="4507991"/>
            <a:ext cx="1264920" cy="140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46176" y="3037332"/>
            <a:ext cx="2505456" cy="563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24916" y="3002406"/>
            <a:ext cx="1584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65" dirty="0">
                <a:latin typeface="Calibri"/>
                <a:cs typeface="Calibri"/>
              </a:rPr>
              <a:t>5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34082" y="353894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84122" y="353098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1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97989" y="353098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89050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759839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77665" y="256857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600955" y="3037332"/>
            <a:ext cx="2505455" cy="563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680584" y="3002406"/>
            <a:ext cx="1579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30" dirty="0">
                <a:latin typeface="Calibri"/>
                <a:cs typeface="Calibri"/>
              </a:rPr>
              <a:t>6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385305" y="353894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38902" y="353098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2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52770" y="353098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43829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714619" y="385895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2884" y="508952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46176" y="5559552"/>
            <a:ext cx="2505456" cy="562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724916" y="5523357"/>
            <a:ext cx="1555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140" dirty="0">
                <a:latin typeface="Calibri"/>
                <a:cs typeface="Calibri"/>
              </a:rPr>
              <a:t>7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405126" y="6059894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484122" y="60519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1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697989" y="60519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289050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759839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77665" y="5089525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00955" y="5559552"/>
            <a:ext cx="2505455" cy="562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4680584" y="5523357"/>
            <a:ext cx="1572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270" dirty="0">
                <a:latin typeface="Calibri"/>
                <a:cs typeface="Calibri"/>
              </a:rPr>
              <a:t>8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377685" y="6059894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38902" y="60519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5">
                <a:moveTo>
                  <a:pt x="228092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52770" y="60519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243829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714619" y="63799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2884" y="7562850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46176" y="8031480"/>
            <a:ext cx="2505456" cy="563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24916" y="7997190"/>
            <a:ext cx="1548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397505" y="853372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484122" y="8525256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1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97989" y="852525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89050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59839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77665" y="7562850"/>
            <a:ext cx="3371850" cy="2419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00955" y="8031480"/>
            <a:ext cx="2505455" cy="563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680584" y="7997190"/>
            <a:ext cx="1616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30" dirty="0">
                <a:latin typeface="Calibri"/>
                <a:cs typeface="Calibri"/>
              </a:rPr>
              <a:t>6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65" dirty="0">
                <a:latin typeface="Calibri"/>
                <a:cs typeface="Calibri"/>
              </a:rPr>
              <a:t>5</a:t>
            </a:r>
            <a:r>
              <a:rPr sz="3600" spc="-25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421882" y="853372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438902" y="8525256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2" y="0"/>
                </a:moveTo>
                <a:lnTo>
                  <a:pt x="0" y="336677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652770" y="852525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3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243829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714619" y="8853195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20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46176" y="516636"/>
            <a:ext cx="2505456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4916" y="480771"/>
            <a:ext cx="16129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30" dirty="0">
                <a:latin typeface="Calibri"/>
                <a:cs typeface="Calibri"/>
              </a:rPr>
              <a:t>6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330" dirty="0">
                <a:latin typeface="Calibri"/>
                <a:cs typeface="Calibri"/>
              </a:rPr>
              <a:t>6</a:t>
            </a:r>
            <a:r>
              <a:rPr sz="3600" spc="-24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1514" y="101765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84122" y="1010030"/>
            <a:ext cx="228600" cy="337185"/>
          </a:xfrm>
          <a:custGeom>
            <a:avLst/>
            <a:gdLst/>
            <a:ahLst/>
            <a:cxnLst/>
            <a:rect l="l" t="t" r="r" b="b"/>
            <a:pathLst>
              <a:path w="228600" h="337184">
                <a:moveTo>
                  <a:pt x="228091" y="0"/>
                </a:moveTo>
                <a:lnTo>
                  <a:pt x="0" y="33667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97989" y="1010030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0" y="0"/>
                </a:moveTo>
                <a:lnTo>
                  <a:pt x="227584" y="33616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89050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59839" y="1338008"/>
            <a:ext cx="342900" cy="337820"/>
          </a:xfrm>
          <a:custGeom>
            <a:avLst/>
            <a:gdLst/>
            <a:ahLst/>
            <a:cxnLst/>
            <a:rect l="l" t="t" r="r" b="b"/>
            <a:pathLst>
              <a:path w="342900" h="337819">
                <a:moveTo>
                  <a:pt x="0" y="337248"/>
                </a:moveTo>
                <a:lnTo>
                  <a:pt x="342417" y="337248"/>
                </a:lnTo>
                <a:lnTo>
                  <a:pt x="342417" y="0"/>
                </a:lnTo>
                <a:lnTo>
                  <a:pt x="0" y="0"/>
                </a:lnTo>
                <a:lnTo>
                  <a:pt x="0" y="337248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5252" y="4749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2396" y="499872"/>
            <a:ext cx="2505455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07410">
              <a:lnSpc>
                <a:spcPct val="100000"/>
              </a:lnSpc>
              <a:spcBef>
                <a:spcPts val="100"/>
              </a:spcBef>
            </a:pPr>
            <a:r>
              <a:rPr spc="605" dirty="0"/>
              <a:t>4 </a:t>
            </a:r>
            <a:r>
              <a:rPr spc="620" dirty="0"/>
              <a:t>+</a:t>
            </a:r>
            <a:r>
              <a:rPr spc="-35" dirty="0"/>
              <a:t> </a:t>
            </a:r>
            <a:r>
              <a:rPr spc="140" dirty="0"/>
              <a:t>7 </a:t>
            </a:r>
            <a:r>
              <a:rPr spc="725" dirty="0"/>
              <a:t>=</a:t>
            </a:r>
          </a:p>
        </p:txBody>
      </p:sp>
      <p:sp>
        <p:nvSpPr>
          <p:cNvPr id="14" name="object 14"/>
          <p:cNvSpPr/>
          <p:nvPr/>
        </p:nvSpPr>
        <p:spPr>
          <a:xfrm>
            <a:off x="6519418" y="100089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35829" y="98628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49571" y="9862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5">
                <a:moveTo>
                  <a:pt x="0" y="0"/>
                </a:moveTo>
                <a:lnTo>
                  <a:pt x="227456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40884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1420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0484" y="256844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7616" y="3022092"/>
            <a:ext cx="2505456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6660" y="2985643"/>
            <a:ext cx="15925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65" dirty="0">
                <a:latin typeface="Calibri"/>
                <a:cs typeface="Calibri"/>
              </a:rPr>
              <a:t>5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140" dirty="0">
                <a:latin typeface="Calibri"/>
                <a:cs typeface="Calibri"/>
              </a:rPr>
              <a:t>7</a:t>
            </a:r>
            <a:r>
              <a:rPr sz="3600" spc="-28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33142" y="3522180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1024" y="350723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4841" y="350723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4">
                <a:moveTo>
                  <a:pt x="0" y="0"/>
                </a:moveTo>
                <a:lnTo>
                  <a:pt x="227418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079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56614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75252" y="256844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692396" y="3022092"/>
            <a:ext cx="2505455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772025" y="2985643"/>
            <a:ext cx="1587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30" dirty="0">
                <a:latin typeface="Calibri"/>
                <a:cs typeface="Calibri"/>
              </a:rPr>
              <a:t>6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140" dirty="0">
                <a:latin typeface="Calibri"/>
                <a:cs typeface="Calibri"/>
              </a:rPr>
              <a:t>7</a:t>
            </a:r>
            <a:r>
              <a:rPr sz="3600" spc="-25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484365" y="3522180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35829" y="350723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9571" y="350723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4">
                <a:moveTo>
                  <a:pt x="0" y="0"/>
                </a:moveTo>
                <a:lnTo>
                  <a:pt x="227456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40884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11420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0484" y="5089397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7616" y="5542788"/>
            <a:ext cx="2505456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16660" y="5508116"/>
            <a:ext cx="16027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25" dirty="0">
                <a:latin typeface="Calibri"/>
                <a:cs typeface="Calibri"/>
              </a:rPr>
              <a:t>3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270" dirty="0">
                <a:latin typeface="Calibri"/>
                <a:cs typeface="Calibri"/>
              </a:rPr>
              <a:t>8</a:t>
            </a:r>
            <a:r>
              <a:rPr sz="3600" spc="-24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543810" y="604465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1024" y="602818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4841" y="60281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4">
                <a:moveTo>
                  <a:pt x="0" y="0"/>
                </a:moveTo>
                <a:lnTo>
                  <a:pt x="227418" y="33591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6079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6614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75252" y="5089397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92396" y="5542788"/>
            <a:ext cx="2505455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4772025" y="5508116"/>
            <a:ext cx="1638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05" dirty="0">
                <a:latin typeface="Calibri"/>
                <a:cs typeface="Calibri"/>
              </a:rPr>
              <a:t>4 </a:t>
            </a:r>
            <a:r>
              <a:rPr sz="3600" spc="620" dirty="0">
                <a:latin typeface="Calibri"/>
                <a:cs typeface="Calibri"/>
              </a:rPr>
              <a:t>+</a:t>
            </a:r>
            <a:r>
              <a:rPr sz="3600" spc="-185" dirty="0">
                <a:latin typeface="Calibri"/>
                <a:cs typeface="Calibri"/>
              </a:rPr>
              <a:t> </a:t>
            </a: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534657" y="604465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735829" y="602818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49571" y="60281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4">
                <a:moveTo>
                  <a:pt x="0" y="0"/>
                </a:moveTo>
                <a:lnTo>
                  <a:pt x="227456" y="33591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40884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11420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0484" y="7562722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7616" y="8016240"/>
            <a:ext cx="2505456" cy="5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16660" y="7981950"/>
            <a:ext cx="1609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65" dirty="0">
                <a:latin typeface="Calibri"/>
                <a:cs typeface="Calibri"/>
              </a:rPr>
              <a:t>5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270" dirty="0">
                <a:latin typeface="Calibri"/>
                <a:cs typeface="Calibri"/>
              </a:rPr>
              <a:t>8</a:t>
            </a:r>
            <a:r>
              <a:rPr sz="3600" spc="-28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549905" y="851848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81024" y="8501506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38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94841" y="8501506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5">
                <a:moveTo>
                  <a:pt x="0" y="0"/>
                </a:moveTo>
                <a:lnTo>
                  <a:pt x="227418" y="335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6079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56614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75252" y="7562722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92396" y="8016240"/>
            <a:ext cx="2505455" cy="5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4772025" y="7981950"/>
            <a:ext cx="1604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30" dirty="0">
                <a:latin typeface="Calibri"/>
                <a:cs typeface="Calibri"/>
              </a:rPr>
              <a:t>6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270" dirty="0">
                <a:latin typeface="Calibri"/>
                <a:cs typeface="Calibri"/>
              </a:rPr>
              <a:t>8</a:t>
            </a:r>
            <a:r>
              <a:rPr sz="3600" spc="-24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501129" y="851848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735829" y="850150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384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949571" y="8501506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5">
                <a:moveTo>
                  <a:pt x="0" y="0"/>
                </a:moveTo>
                <a:lnTo>
                  <a:pt x="227456" y="335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40884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11420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7616" y="499872"/>
            <a:ext cx="2505456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6660" y="464007"/>
            <a:ext cx="16065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2 </a:t>
            </a:r>
            <a:r>
              <a:rPr spc="620" dirty="0"/>
              <a:t>+ </a:t>
            </a:r>
            <a:r>
              <a:rPr spc="80" dirty="0"/>
              <a:t>9</a:t>
            </a:r>
            <a:r>
              <a:rPr spc="-465" dirty="0"/>
              <a:t> </a:t>
            </a:r>
            <a:r>
              <a:rPr spc="725" dirty="0"/>
              <a:t>=</a:t>
            </a:r>
          </a:p>
        </p:txBody>
      </p:sp>
      <p:sp>
        <p:nvSpPr>
          <p:cNvPr id="4" name="object 4"/>
          <p:cNvSpPr/>
          <p:nvPr/>
        </p:nvSpPr>
        <p:spPr>
          <a:xfrm>
            <a:off x="2546857" y="100089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1024" y="98628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4841" y="9862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5">
                <a:moveTo>
                  <a:pt x="0" y="0"/>
                </a:moveTo>
                <a:lnTo>
                  <a:pt x="227418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6079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56614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5252" y="4749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2396" y="499872"/>
            <a:ext cx="2505455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72025" y="464007"/>
            <a:ext cx="15786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25" dirty="0">
                <a:latin typeface="Calibri"/>
                <a:cs typeface="Calibri"/>
              </a:rPr>
              <a:t>3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80" dirty="0">
                <a:latin typeface="Calibri"/>
                <a:cs typeface="Calibri"/>
              </a:rPr>
              <a:t>9</a:t>
            </a:r>
            <a:r>
              <a:rPr sz="3600" spc="-25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475221" y="100089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35829" y="98628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49571" y="9862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5">
                <a:moveTo>
                  <a:pt x="0" y="0"/>
                </a:moveTo>
                <a:lnTo>
                  <a:pt x="227456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40884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1420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0484" y="256844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7616" y="3022092"/>
            <a:ext cx="2505456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6660" y="2985643"/>
            <a:ext cx="1615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605" dirty="0">
                <a:latin typeface="Calibri"/>
                <a:cs typeface="Calibri"/>
              </a:rPr>
              <a:t>4 </a:t>
            </a:r>
            <a:r>
              <a:rPr sz="3600" spc="620" dirty="0">
                <a:latin typeface="Calibri"/>
                <a:cs typeface="Calibri"/>
              </a:rPr>
              <a:t>+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56001" y="3522180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1024" y="350723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4841" y="350723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4">
                <a:moveTo>
                  <a:pt x="0" y="0"/>
                </a:moveTo>
                <a:lnTo>
                  <a:pt x="227418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079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56614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75252" y="256844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692396" y="3022092"/>
            <a:ext cx="2505455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772025" y="2985643"/>
            <a:ext cx="1584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65" dirty="0">
                <a:latin typeface="Calibri"/>
                <a:cs typeface="Calibri"/>
              </a:rPr>
              <a:t>5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-28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481317" y="3522180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35829" y="350723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9571" y="350723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4">
                <a:moveTo>
                  <a:pt x="0" y="0"/>
                </a:moveTo>
                <a:lnTo>
                  <a:pt x="227456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40884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11420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0484" y="5089397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7616" y="5542788"/>
            <a:ext cx="2505456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16660" y="5508116"/>
            <a:ext cx="1579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330" dirty="0">
                <a:latin typeface="Calibri"/>
                <a:cs typeface="Calibri"/>
              </a:rPr>
              <a:t>6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-25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520950" y="604465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1024" y="602818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4841" y="60281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4">
                <a:moveTo>
                  <a:pt x="0" y="0"/>
                </a:moveTo>
                <a:lnTo>
                  <a:pt x="227418" y="33591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6079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6614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75252" y="5089397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92396" y="5542788"/>
            <a:ext cx="2505455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4772025" y="5508116"/>
            <a:ext cx="1555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0" dirty="0">
                <a:latin typeface="Calibri"/>
                <a:cs typeface="Calibri"/>
              </a:rPr>
              <a:t>7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452361" y="604465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735829" y="602818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49571" y="60281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4">
                <a:moveTo>
                  <a:pt x="0" y="0"/>
                </a:moveTo>
                <a:lnTo>
                  <a:pt x="227456" y="33591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40884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11420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0484" y="7562722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7616" y="8016240"/>
            <a:ext cx="2505456" cy="5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16660" y="7981950"/>
            <a:ext cx="1572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-18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513329" y="851848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81024" y="8501506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38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94841" y="8501506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5">
                <a:moveTo>
                  <a:pt x="0" y="0"/>
                </a:moveTo>
                <a:lnTo>
                  <a:pt x="227418" y="335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6079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56614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75252" y="7562722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92396" y="8016240"/>
            <a:ext cx="2505455" cy="5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4772025" y="7981950"/>
            <a:ext cx="1548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75" dirty="0">
                <a:latin typeface="Calibri"/>
                <a:cs typeface="Calibri"/>
              </a:rPr>
              <a:t>9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444741" y="851848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735829" y="850150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384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949571" y="8501506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5">
                <a:moveTo>
                  <a:pt x="0" y="0"/>
                </a:moveTo>
                <a:lnTo>
                  <a:pt x="227456" y="335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40884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11420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7616" y="499872"/>
            <a:ext cx="2505456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6660" y="464007"/>
            <a:ext cx="16065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pc="540" dirty="0"/>
              <a:t>4</a:t>
            </a:r>
            <a:r>
              <a:rPr spc="540" dirty="0"/>
              <a:t> </a:t>
            </a:r>
            <a:r>
              <a:rPr spc="620" dirty="0"/>
              <a:t>+ </a:t>
            </a:r>
            <a:r>
              <a:rPr spc="80" dirty="0"/>
              <a:t>9</a:t>
            </a:r>
            <a:r>
              <a:rPr spc="-465" dirty="0"/>
              <a:t> </a:t>
            </a:r>
            <a:r>
              <a:rPr spc="725" dirty="0"/>
              <a:t>=</a:t>
            </a:r>
          </a:p>
        </p:txBody>
      </p:sp>
      <p:sp>
        <p:nvSpPr>
          <p:cNvPr id="4" name="object 4"/>
          <p:cNvSpPr/>
          <p:nvPr/>
        </p:nvSpPr>
        <p:spPr>
          <a:xfrm>
            <a:off x="2546857" y="100089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81024" y="98628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4841" y="9862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5">
                <a:moveTo>
                  <a:pt x="0" y="0"/>
                </a:moveTo>
                <a:lnTo>
                  <a:pt x="227418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6079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56614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5252" y="4749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92396" y="499872"/>
            <a:ext cx="2505455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72025" y="464007"/>
            <a:ext cx="15786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3600" spc="325" dirty="0">
                <a:latin typeface="Calibri"/>
                <a:cs typeface="Calibri"/>
              </a:rPr>
              <a:t>5</a:t>
            </a:r>
            <a:r>
              <a:rPr sz="3600" spc="325" dirty="0">
                <a:latin typeface="Calibri"/>
                <a:cs typeface="Calibri"/>
              </a:rPr>
              <a:t>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80" dirty="0">
                <a:latin typeface="Calibri"/>
                <a:cs typeface="Calibri"/>
              </a:rPr>
              <a:t>9</a:t>
            </a:r>
            <a:r>
              <a:rPr sz="3600" spc="-25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475221" y="100089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0" y="0"/>
                </a:lnTo>
              </a:path>
            </a:pathLst>
          </a:custGeom>
          <a:ln w="297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735829" y="98628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949571" y="9862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5">
                <a:moveTo>
                  <a:pt x="0" y="0"/>
                </a:moveTo>
                <a:lnTo>
                  <a:pt x="227456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40884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11420" y="13152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0484" y="256844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37616" y="3022092"/>
            <a:ext cx="2505456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6660" y="2985643"/>
            <a:ext cx="16154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3600" spc="605" dirty="0">
                <a:latin typeface="Calibri"/>
                <a:cs typeface="Calibri"/>
              </a:rPr>
              <a:t>7</a:t>
            </a:r>
            <a:r>
              <a:rPr sz="3600" spc="605" dirty="0">
                <a:latin typeface="Calibri"/>
                <a:cs typeface="Calibri"/>
              </a:rPr>
              <a:t> </a:t>
            </a:r>
            <a:r>
              <a:rPr sz="3600" spc="620" dirty="0">
                <a:latin typeface="Calibri"/>
                <a:cs typeface="Calibri"/>
              </a:rPr>
              <a:t>+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lang="es-ES" sz="3600" spc="75" dirty="0">
                <a:latin typeface="Calibri"/>
                <a:cs typeface="Calibri"/>
              </a:rPr>
              <a:t>8</a:t>
            </a:r>
            <a:r>
              <a:rPr sz="3600" spc="7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56001" y="3522180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1024" y="350723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4841" y="350723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4">
                <a:moveTo>
                  <a:pt x="0" y="0"/>
                </a:moveTo>
                <a:lnTo>
                  <a:pt x="227418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6079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056614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75252" y="2568448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692396" y="3022092"/>
            <a:ext cx="2505455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772025" y="2985643"/>
            <a:ext cx="1584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3600" spc="365" dirty="0">
                <a:latin typeface="Calibri"/>
                <a:cs typeface="Calibri"/>
              </a:rPr>
              <a:t>2</a:t>
            </a:r>
            <a:r>
              <a:rPr sz="3600" spc="365" dirty="0">
                <a:latin typeface="Calibri"/>
                <a:cs typeface="Calibri"/>
              </a:rPr>
              <a:t>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-28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481317" y="3522180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35829" y="350723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3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49571" y="350723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4">
                <a:moveTo>
                  <a:pt x="0" y="0"/>
                </a:moveTo>
                <a:lnTo>
                  <a:pt x="227456" y="335915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540884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11420" y="383618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5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0484" y="5089397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37616" y="5542788"/>
            <a:ext cx="2505456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816660" y="5508116"/>
            <a:ext cx="15798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3600" spc="330" dirty="0">
                <a:latin typeface="Calibri"/>
                <a:cs typeface="Calibri"/>
              </a:rPr>
              <a:t>7</a:t>
            </a:r>
            <a:r>
              <a:rPr sz="3600" spc="330" dirty="0">
                <a:latin typeface="Calibri"/>
                <a:cs typeface="Calibri"/>
              </a:rPr>
              <a:t>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lang="es-ES" sz="3600" spc="75" dirty="0">
                <a:latin typeface="Calibri"/>
                <a:cs typeface="Calibri"/>
              </a:rPr>
              <a:t>5</a:t>
            </a:r>
            <a:r>
              <a:rPr sz="3600" spc="-25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520950" y="6044653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81024" y="6028182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42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4841" y="60281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4">
                <a:moveTo>
                  <a:pt x="0" y="0"/>
                </a:moveTo>
                <a:lnTo>
                  <a:pt x="227418" y="33591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6079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056614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75252" y="5089397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92396" y="5542788"/>
            <a:ext cx="2505455" cy="5608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4772025" y="5508116"/>
            <a:ext cx="1555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40" dirty="0">
                <a:latin typeface="Calibri"/>
                <a:cs typeface="Calibri"/>
              </a:rPr>
              <a:t>7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sz="3600" spc="75" dirty="0">
                <a:latin typeface="Calibri"/>
                <a:cs typeface="Calibri"/>
              </a:rPr>
              <a:t>9</a:t>
            </a:r>
            <a:r>
              <a:rPr sz="3600" spc="-6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452361" y="6044653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735829" y="6028182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42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949571" y="6028182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4">
                <a:moveTo>
                  <a:pt x="0" y="0"/>
                </a:moveTo>
                <a:lnTo>
                  <a:pt x="227456" y="33591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540884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11420" y="6357137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20484" y="7562722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7616" y="8016240"/>
            <a:ext cx="2505456" cy="5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816660" y="7981950"/>
            <a:ext cx="1572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70" dirty="0">
                <a:latin typeface="Calibri"/>
                <a:cs typeface="Calibri"/>
              </a:rPr>
              <a:t>8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lang="es-ES" sz="3600" spc="75" dirty="0">
                <a:latin typeface="Calibri"/>
                <a:cs typeface="Calibri"/>
              </a:rPr>
              <a:t>4</a:t>
            </a:r>
            <a:r>
              <a:rPr sz="3600" spc="-185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513329" y="8518487"/>
            <a:ext cx="455295" cy="0"/>
          </a:xfrm>
          <a:custGeom>
            <a:avLst/>
            <a:gdLst/>
            <a:ahLst/>
            <a:cxnLst/>
            <a:rect l="l" t="t" r="r" b="b"/>
            <a:pathLst>
              <a:path w="455294">
                <a:moveTo>
                  <a:pt x="0" y="0"/>
                </a:moveTo>
                <a:lnTo>
                  <a:pt x="454761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81024" y="8501506"/>
            <a:ext cx="228600" cy="336550"/>
          </a:xfrm>
          <a:custGeom>
            <a:avLst/>
            <a:gdLst/>
            <a:ahLst/>
            <a:cxnLst/>
            <a:rect l="l" t="t" r="r" b="b"/>
            <a:pathLst>
              <a:path w="228600" h="336550">
                <a:moveTo>
                  <a:pt x="228003" y="0"/>
                </a:moveTo>
                <a:lnTo>
                  <a:pt x="0" y="33638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94841" y="8501506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5" h="335915">
                <a:moveTo>
                  <a:pt x="0" y="0"/>
                </a:moveTo>
                <a:lnTo>
                  <a:pt x="227418" y="335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6079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56614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5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175252" y="7562722"/>
            <a:ext cx="3376676" cy="2413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92396" y="8016240"/>
            <a:ext cx="2505455" cy="5608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4772025" y="7981950"/>
            <a:ext cx="1548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3600" spc="75" dirty="0">
                <a:latin typeface="Calibri"/>
                <a:cs typeface="Calibri"/>
              </a:rPr>
              <a:t>8</a:t>
            </a:r>
            <a:r>
              <a:rPr sz="3600" spc="75" dirty="0">
                <a:latin typeface="Calibri"/>
                <a:cs typeface="Calibri"/>
              </a:rPr>
              <a:t> </a:t>
            </a:r>
            <a:r>
              <a:rPr sz="3600" spc="620" dirty="0">
                <a:latin typeface="Calibri"/>
                <a:cs typeface="Calibri"/>
              </a:rPr>
              <a:t>+ </a:t>
            </a:r>
            <a:r>
              <a:rPr lang="es-ES" sz="3600" spc="75" dirty="0">
                <a:latin typeface="Calibri"/>
                <a:cs typeface="Calibri"/>
              </a:rPr>
              <a:t>7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725" dirty="0">
                <a:latin typeface="Calibri"/>
                <a:cs typeface="Calibri"/>
              </a:rPr>
              <a:t>=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444741" y="8518487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2" y="0"/>
                </a:lnTo>
              </a:path>
            </a:pathLst>
          </a:custGeom>
          <a:ln w="296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735829" y="8501506"/>
            <a:ext cx="227965" cy="336550"/>
          </a:xfrm>
          <a:custGeom>
            <a:avLst/>
            <a:gdLst/>
            <a:ahLst/>
            <a:cxnLst/>
            <a:rect l="l" t="t" r="r" b="b"/>
            <a:pathLst>
              <a:path w="227964" h="336550">
                <a:moveTo>
                  <a:pt x="227965" y="0"/>
                </a:moveTo>
                <a:lnTo>
                  <a:pt x="0" y="336384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949571" y="8501506"/>
            <a:ext cx="227965" cy="335915"/>
          </a:xfrm>
          <a:custGeom>
            <a:avLst/>
            <a:gdLst/>
            <a:ahLst/>
            <a:cxnLst/>
            <a:rect l="l" t="t" r="r" b="b"/>
            <a:pathLst>
              <a:path w="227964" h="335915">
                <a:moveTo>
                  <a:pt x="0" y="0"/>
                </a:moveTo>
                <a:lnTo>
                  <a:pt x="227456" y="335889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540884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11420" y="8830462"/>
            <a:ext cx="342265" cy="337185"/>
          </a:xfrm>
          <a:custGeom>
            <a:avLst/>
            <a:gdLst/>
            <a:ahLst/>
            <a:cxnLst/>
            <a:rect l="l" t="t" r="r" b="b"/>
            <a:pathLst>
              <a:path w="342264" h="337184">
                <a:moveTo>
                  <a:pt x="0" y="337032"/>
                </a:moveTo>
                <a:lnTo>
                  <a:pt x="342201" y="337032"/>
                </a:lnTo>
                <a:lnTo>
                  <a:pt x="342201" y="0"/>
                </a:lnTo>
                <a:lnTo>
                  <a:pt x="0" y="0"/>
                </a:lnTo>
                <a:lnTo>
                  <a:pt x="0" y="33703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420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167</Words>
  <Application>Microsoft Macintosh PowerPoint</Application>
  <PresentationFormat>Personalizado</PresentationFormat>
  <Paragraphs>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KG Primary Dots Lined</vt:lpstr>
      <vt:lpstr>KG Primary Penmanship</vt:lpstr>
      <vt:lpstr>Office Theme</vt:lpstr>
      <vt:lpstr>Presentación de PowerPoint</vt:lpstr>
      <vt:lpstr>7 + 4 =</vt:lpstr>
      <vt:lpstr>9 + 3 =</vt:lpstr>
      <vt:lpstr>4 + 7 =</vt:lpstr>
      <vt:lpstr>2 + 9 =</vt:lpstr>
      <vt:lpstr>4 + 9 =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DonnaMaeB</dc:creator>
  <cp:lastModifiedBy>Usuario de Microsoft Office</cp:lastModifiedBy>
  <cp:revision>3</cp:revision>
  <cp:lastPrinted>2018-05-02T17:58:01Z</cp:lastPrinted>
  <dcterms:created xsi:type="dcterms:W3CDTF">2018-05-02T17:27:49Z</dcterms:created>
  <dcterms:modified xsi:type="dcterms:W3CDTF">2018-05-02T17:58:11Z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2013-11-06T00:00:00Z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2018-05-02T00:00:00Z</vt:filetime>
  </property>
</Properties>
</file>