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69" d="100"/>
          <a:sy n="69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19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8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09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76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11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39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92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0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06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00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5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51FD-9043-4A7F-A6C2-3D950658FF01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D269-F6F1-4602-9250-007DCF3594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81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ong-O-Build-Spell-Writ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-27384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611560" y="260648"/>
            <a:ext cx="799288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HelloFun" panose="02000603000000000000" pitchFamily="2" charset="0"/>
                <a:ea typeface="HelloFun" panose="02000603000000000000" pitchFamily="2" charset="0"/>
              </a:rPr>
              <a:t>LEE</a:t>
            </a:r>
            <a:endParaRPr lang="es-ES" dirty="0">
              <a:latin typeface="HelloFun" panose="02000603000000000000" pitchFamily="2" charset="0"/>
              <a:ea typeface="HelloFun" panose="02000603000000000000" pitchFamily="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41048" y="1484784"/>
            <a:ext cx="1581383" cy="260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5436096" y="1484784"/>
            <a:ext cx="1581383" cy="260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1403648" y="2492896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560009" y="5265204"/>
            <a:ext cx="2095990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395536" y="6525344"/>
            <a:ext cx="1800200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395536" y="6510361"/>
            <a:ext cx="2160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647668" y="283295"/>
            <a:ext cx="7968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LEE</a:t>
            </a:r>
            <a:r>
              <a:rPr lang="es-ES" sz="4800" dirty="0" smtClean="0">
                <a:latin typeface="HelloEtchASketch" panose="02000603000000000000" pitchFamily="2" charset="0"/>
                <a:ea typeface="HelloEtchASketch" panose="02000603000000000000" pitchFamily="2" charset="0"/>
              </a:rPr>
              <a:t> </a:t>
            </a:r>
            <a:r>
              <a:rPr lang="es-ES" sz="4800" dirty="0" smtClean="0">
                <a:solidFill>
                  <a:schemeClr val="tx2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CONSTRUYE</a:t>
            </a:r>
            <a:r>
              <a:rPr lang="es-ES" sz="4800" dirty="0" smtClean="0">
                <a:latin typeface="HelloEtchASketch" panose="02000603000000000000" pitchFamily="2" charset="0"/>
                <a:ea typeface="HelloEtchASketch" panose="02000603000000000000" pitchFamily="2" charset="0"/>
              </a:rPr>
              <a:t> </a:t>
            </a:r>
            <a:r>
              <a:rPr lang="es-ES" sz="4800" dirty="0" smtClean="0">
                <a:solidFill>
                  <a:srgbClr val="00B05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ESCRIBE</a:t>
            </a:r>
            <a:endParaRPr lang="es-ES" sz="4800" dirty="0">
              <a:solidFill>
                <a:srgbClr val="00B050"/>
              </a:solidFill>
              <a:latin typeface="HelloEtchASketch" panose="02000603000000000000" pitchFamily="2" charset="0"/>
              <a:ea typeface="HelloEtchASketch" panose="02000603000000000000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190428" y="1300118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LEE Y DELETREA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4650979" y="1322281"/>
            <a:ext cx="3177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CONSTRUYE LA PALABRA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4139952" y="3789040"/>
            <a:ext cx="864096" cy="21602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3889147" y="3635732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ESCRIBELA</a:t>
            </a:r>
            <a:endParaRPr lang="es-ES" dirty="0">
              <a:solidFill>
                <a:srgbClr val="00B050"/>
              </a:solidFill>
              <a:latin typeface="HelloEtchASketch" panose="02000603000000000000" pitchFamily="2" charset="0"/>
              <a:ea typeface="HelloEtchASketch" panose="02000603000000000000" pitchFamily="2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411760" y="5105856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ESCRIBE DOS FRASEA CON ELLA</a:t>
            </a:r>
            <a:endParaRPr lang="es-ES" dirty="0">
              <a:solidFill>
                <a:srgbClr val="00B050"/>
              </a:solidFill>
              <a:latin typeface="HelloEtchASketch" panose="02000603000000000000" pitchFamily="2" charset="0"/>
              <a:ea typeface="HelloEtchASketch" panose="02000603000000000000" pitchFamily="2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115616" y="1700808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1621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47668" y="44624"/>
            <a:ext cx="7968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LEE</a:t>
            </a:r>
            <a:r>
              <a:rPr lang="es-ES" sz="4800" dirty="0" smtClean="0">
                <a:latin typeface="HelloEtchASketch" panose="02000603000000000000" pitchFamily="2" charset="0"/>
                <a:ea typeface="HelloEtchASketch" panose="02000603000000000000" pitchFamily="2" charset="0"/>
              </a:rPr>
              <a:t> </a:t>
            </a:r>
            <a:r>
              <a:rPr lang="es-ES" sz="4800" dirty="0" smtClean="0">
                <a:solidFill>
                  <a:schemeClr val="tx2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CONSTRUYE</a:t>
            </a:r>
            <a:r>
              <a:rPr lang="es-ES" sz="4800" dirty="0" smtClean="0">
                <a:latin typeface="HelloEtchASketch" panose="02000603000000000000" pitchFamily="2" charset="0"/>
                <a:ea typeface="HelloEtchASketch" panose="02000603000000000000" pitchFamily="2" charset="0"/>
              </a:rPr>
              <a:t> </a:t>
            </a:r>
            <a:r>
              <a:rPr lang="es-ES" sz="4800" dirty="0" smtClean="0">
                <a:solidFill>
                  <a:srgbClr val="00B05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ESCRIBE</a:t>
            </a:r>
            <a:endParaRPr lang="es-ES" sz="4800" dirty="0">
              <a:solidFill>
                <a:srgbClr val="00B050"/>
              </a:solidFill>
              <a:latin typeface="HelloEtchASketch" panose="02000603000000000000" pitchFamily="2" charset="0"/>
              <a:ea typeface="HelloEtchASketch" panose="02000603000000000000" pitchFamily="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23728" y="1196752"/>
            <a:ext cx="5295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TARJETAS DE PALABRAS</a:t>
            </a:r>
            <a:endParaRPr lang="es-ES" sz="3200" dirty="0"/>
          </a:p>
        </p:txBody>
      </p:sp>
      <p:sp>
        <p:nvSpPr>
          <p:cNvPr id="5" name="4 Rectángulo"/>
          <p:cNvSpPr/>
          <p:nvPr/>
        </p:nvSpPr>
        <p:spPr>
          <a:xfrm>
            <a:off x="1118420" y="2204864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779" y="2348880"/>
            <a:ext cx="1477898" cy="142562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889539" y="3745996"/>
            <a:ext cx="681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SOL</a:t>
            </a:r>
            <a:endParaRPr lang="es-ES" sz="2000" dirty="0"/>
          </a:p>
        </p:txBody>
      </p:sp>
      <p:sp>
        <p:nvSpPr>
          <p:cNvPr id="8" name="7 Rectángulo"/>
          <p:cNvSpPr/>
          <p:nvPr/>
        </p:nvSpPr>
        <p:spPr>
          <a:xfrm>
            <a:off x="3563888" y="2226475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235635" y="3820978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GATO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6935" y="2348879"/>
            <a:ext cx="1142521" cy="149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6014964" y="2226475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842731" y="3820978"/>
            <a:ext cx="87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NUBE</a:t>
            </a:r>
            <a:endParaRPr lang="es-E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9578" y="2601016"/>
            <a:ext cx="1780216" cy="100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115616" y="4365104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782553" y="5959607"/>
            <a:ext cx="92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FOCA</a:t>
            </a:r>
            <a:endParaRPr lang="es-ES" sz="2000" dirty="0"/>
          </a:p>
        </p:txBody>
      </p:sp>
      <p:sp>
        <p:nvSpPr>
          <p:cNvPr id="16" name="15 Rectángulo"/>
          <p:cNvSpPr/>
          <p:nvPr/>
        </p:nvSpPr>
        <p:spPr>
          <a:xfrm>
            <a:off x="3561084" y="4386715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232831" y="598121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UNO</a:t>
            </a:r>
            <a:endParaRPr lang="es-ES" sz="2000" dirty="0"/>
          </a:p>
        </p:txBody>
      </p:sp>
      <p:sp>
        <p:nvSpPr>
          <p:cNvPr id="18" name="17 Rectángulo"/>
          <p:cNvSpPr/>
          <p:nvPr/>
        </p:nvSpPr>
        <p:spPr>
          <a:xfrm>
            <a:off x="6012160" y="4386715"/>
            <a:ext cx="2229444" cy="19441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839927" y="5981218"/>
            <a:ext cx="912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0000"/>
                </a:solidFill>
                <a:latin typeface="HelloEtchASketch" panose="02000603000000000000" pitchFamily="2" charset="0"/>
                <a:ea typeface="HelloEtchASketch" panose="02000603000000000000" pitchFamily="2" charset="0"/>
              </a:rPr>
              <a:t>CASA</a:t>
            </a:r>
            <a:endParaRPr lang="es-E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779" y="4473331"/>
            <a:ext cx="1854445" cy="143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0971" y="4387560"/>
            <a:ext cx="973140" cy="151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6576170" y="4550752"/>
            <a:ext cx="1265286" cy="140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457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TRINITARIOS</dc:creator>
  <cp:lastModifiedBy>TRINITARIOS</cp:lastModifiedBy>
  <cp:revision>6</cp:revision>
  <dcterms:created xsi:type="dcterms:W3CDTF">2016-05-13T11:05:14Z</dcterms:created>
  <dcterms:modified xsi:type="dcterms:W3CDTF">2018-06-07T08:59:15Z</dcterms:modified>
</cp:coreProperties>
</file>