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9144000" cy="6858000" type="screen4x3"/>
  <p:notesSz cx="6858000" cy="9144000"/>
  <p:photoAlbum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1" autoAdjust="0"/>
    <p:restoredTop sz="94660"/>
  </p:normalViewPr>
  <p:slideViewPr>
    <p:cSldViewPr>
      <p:cViewPr varScale="1">
        <p:scale>
          <a:sx n="69" d="100"/>
          <a:sy n="69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1FD-9043-4A7F-A6C2-3D950658FF01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269-F6F1-4602-9250-007DCF3594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619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1FD-9043-4A7F-A6C2-3D950658FF01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269-F6F1-4602-9250-007DCF3594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484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1FD-9043-4A7F-A6C2-3D950658FF01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269-F6F1-4602-9250-007DCF3594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309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1FD-9043-4A7F-A6C2-3D950658FF01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269-F6F1-4602-9250-007DCF3594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476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1FD-9043-4A7F-A6C2-3D950658FF01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269-F6F1-4602-9250-007DCF3594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211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1FD-9043-4A7F-A6C2-3D950658FF01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269-F6F1-4602-9250-007DCF3594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739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1FD-9043-4A7F-A6C2-3D950658FF01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269-F6F1-4602-9250-007DCF3594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8924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1FD-9043-4A7F-A6C2-3D950658FF01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269-F6F1-4602-9250-007DCF3594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701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1FD-9043-4A7F-A6C2-3D950658FF01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269-F6F1-4602-9250-007DCF3594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9062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1FD-9043-4A7F-A6C2-3D950658FF01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269-F6F1-4602-9250-007DCF3594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003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1FD-9043-4A7F-A6C2-3D950658FF01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269-F6F1-4602-9250-007DCF3594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65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351FD-9043-4A7F-A6C2-3D950658FF01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BD269-F6F1-4602-9250-007DCF3594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881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Long-O-Build-Spell-Write-00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4" y="-27384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Rectángulo"/>
          <p:cNvSpPr/>
          <p:nvPr/>
        </p:nvSpPr>
        <p:spPr>
          <a:xfrm>
            <a:off x="611560" y="260648"/>
            <a:ext cx="7992888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HelloFun" panose="02000603000000000000" pitchFamily="2" charset="0"/>
                <a:ea typeface="HelloFun" panose="02000603000000000000" pitchFamily="2" charset="0"/>
              </a:rPr>
              <a:t>LEE</a:t>
            </a:r>
            <a:endParaRPr lang="es-ES" dirty="0">
              <a:latin typeface="HelloFun" panose="02000603000000000000" pitchFamily="2" charset="0"/>
              <a:ea typeface="HelloFun" panose="02000603000000000000" pitchFamily="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441048" y="1484784"/>
            <a:ext cx="1581383" cy="260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5436096" y="1484784"/>
            <a:ext cx="1581383" cy="260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1403648" y="2492896"/>
            <a:ext cx="180020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3560009" y="5265204"/>
            <a:ext cx="2095990" cy="180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395536" y="6525344"/>
            <a:ext cx="1800200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/>
        </p:nvSpPr>
        <p:spPr>
          <a:xfrm>
            <a:off x="395536" y="6510361"/>
            <a:ext cx="21602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647668" y="283295"/>
            <a:ext cx="79688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smtClean="0">
                <a:solidFill>
                  <a:srgbClr val="FF0000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LEE</a:t>
            </a:r>
            <a:r>
              <a:rPr lang="es-ES" sz="4800" dirty="0" smtClean="0">
                <a:latin typeface="HelloEtchASketch" panose="02000603000000000000" pitchFamily="2" charset="0"/>
                <a:ea typeface="HelloEtchASketch" panose="02000603000000000000" pitchFamily="2" charset="0"/>
              </a:rPr>
              <a:t> </a:t>
            </a:r>
            <a:r>
              <a:rPr lang="es-ES" sz="4800" dirty="0" smtClean="0">
                <a:solidFill>
                  <a:schemeClr val="tx2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CONSTRUYE</a:t>
            </a:r>
            <a:r>
              <a:rPr lang="es-ES" sz="4800" dirty="0" smtClean="0">
                <a:latin typeface="HelloEtchASketch" panose="02000603000000000000" pitchFamily="2" charset="0"/>
                <a:ea typeface="HelloEtchASketch" panose="02000603000000000000" pitchFamily="2" charset="0"/>
              </a:rPr>
              <a:t> </a:t>
            </a:r>
            <a:r>
              <a:rPr lang="es-ES" sz="4800" dirty="0" smtClean="0">
                <a:solidFill>
                  <a:srgbClr val="00B050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ESCRIBE</a:t>
            </a:r>
            <a:endParaRPr lang="es-ES" sz="4800" dirty="0">
              <a:solidFill>
                <a:srgbClr val="00B050"/>
              </a:solidFill>
              <a:latin typeface="HelloEtchASketch" panose="02000603000000000000" pitchFamily="2" charset="0"/>
              <a:ea typeface="HelloEtchASketch" panose="02000603000000000000" pitchFamily="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1190428" y="1300118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LEE Y DELETREA</a:t>
            </a:r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4650979" y="1322281"/>
            <a:ext cx="3177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CONSTRUYE LA PALABRA</a:t>
            </a:r>
            <a:endParaRPr lang="es-ES" dirty="0"/>
          </a:p>
        </p:txBody>
      </p:sp>
      <p:sp>
        <p:nvSpPr>
          <p:cNvPr id="19" name="18 Rectángulo"/>
          <p:cNvSpPr/>
          <p:nvPr/>
        </p:nvSpPr>
        <p:spPr>
          <a:xfrm>
            <a:off x="4139952" y="3789040"/>
            <a:ext cx="864096" cy="216024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Rectángulo"/>
          <p:cNvSpPr/>
          <p:nvPr/>
        </p:nvSpPr>
        <p:spPr>
          <a:xfrm>
            <a:off x="3889147" y="3635732"/>
            <a:ext cx="1438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B050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ESCRIBELA</a:t>
            </a:r>
            <a:endParaRPr lang="es-ES" dirty="0">
              <a:solidFill>
                <a:srgbClr val="00B050"/>
              </a:solidFill>
              <a:latin typeface="HelloEtchASketch" panose="02000603000000000000" pitchFamily="2" charset="0"/>
              <a:ea typeface="HelloEtchASketch" panose="02000603000000000000" pitchFamily="2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2411760" y="5105856"/>
            <a:ext cx="3918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B050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ESCRIBE DOS FRASEA CON ELLA</a:t>
            </a:r>
            <a:endParaRPr lang="es-ES" dirty="0">
              <a:solidFill>
                <a:srgbClr val="00B050"/>
              </a:solidFill>
              <a:latin typeface="HelloEtchASketch" panose="02000603000000000000" pitchFamily="2" charset="0"/>
              <a:ea typeface="HelloEtchASketch" panose="02000603000000000000" pitchFamily="2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1115616" y="1700808"/>
            <a:ext cx="2229444" cy="194411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ln w="762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416219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47668" y="44624"/>
            <a:ext cx="79688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smtClean="0">
                <a:solidFill>
                  <a:srgbClr val="FF0000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LEE</a:t>
            </a:r>
            <a:r>
              <a:rPr lang="es-ES" sz="4800" dirty="0" smtClean="0">
                <a:latin typeface="HelloEtchASketch" panose="02000603000000000000" pitchFamily="2" charset="0"/>
                <a:ea typeface="HelloEtchASketch" panose="02000603000000000000" pitchFamily="2" charset="0"/>
              </a:rPr>
              <a:t> </a:t>
            </a:r>
            <a:r>
              <a:rPr lang="es-ES" sz="4800" dirty="0" smtClean="0">
                <a:solidFill>
                  <a:schemeClr val="tx2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CONSTRUYE</a:t>
            </a:r>
            <a:r>
              <a:rPr lang="es-ES" sz="4800" dirty="0" smtClean="0">
                <a:latin typeface="HelloEtchASketch" panose="02000603000000000000" pitchFamily="2" charset="0"/>
                <a:ea typeface="HelloEtchASketch" panose="02000603000000000000" pitchFamily="2" charset="0"/>
              </a:rPr>
              <a:t> </a:t>
            </a:r>
            <a:r>
              <a:rPr lang="es-ES" sz="4800" dirty="0" smtClean="0">
                <a:solidFill>
                  <a:srgbClr val="00B050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ESCRIBE</a:t>
            </a:r>
            <a:endParaRPr lang="es-ES" sz="4800" dirty="0">
              <a:solidFill>
                <a:srgbClr val="00B050"/>
              </a:solidFill>
              <a:latin typeface="HelloEtchASketch" panose="02000603000000000000" pitchFamily="2" charset="0"/>
              <a:ea typeface="HelloEtchASketch" panose="02000603000000000000" pitchFamily="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123728" y="1196752"/>
            <a:ext cx="52950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rgbClr val="FF0000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TARJETAS DE PALABRAS</a:t>
            </a:r>
            <a:endParaRPr lang="es-ES" sz="3200" dirty="0"/>
          </a:p>
        </p:txBody>
      </p:sp>
      <p:sp>
        <p:nvSpPr>
          <p:cNvPr id="5" name="4 Rectángulo"/>
          <p:cNvSpPr/>
          <p:nvPr/>
        </p:nvSpPr>
        <p:spPr>
          <a:xfrm>
            <a:off x="1118420" y="2204864"/>
            <a:ext cx="2229444" cy="194411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ln w="76200">
                <a:solidFill>
                  <a:schemeClr val="tx1"/>
                </a:solidFill>
              </a:ln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779" y="2348880"/>
            <a:ext cx="1477898" cy="1425626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1889539" y="3745996"/>
            <a:ext cx="6815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smtClean="0">
                <a:solidFill>
                  <a:srgbClr val="FF0000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SOL</a:t>
            </a:r>
            <a:endParaRPr lang="es-ES" sz="2000" dirty="0"/>
          </a:p>
        </p:txBody>
      </p:sp>
      <p:sp>
        <p:nvSpPr>
          <p:cNvPr id="8" name="7 Rectángulo"/>
          <p:cNvSpPr/>
          <p:nvPr/>
        </p:nvSpPr>
        <p:spPr>
          <a:xfrm>
            <a:off x="3563888" y="2226475"/>
            <a:ext cx="2229444" cy="194411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235635" y="3820978"/>
            <a:ext cx="9364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smtClean="0">
                <a:solidFill>
                  <a:srgbClr val="FF0000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GATO</a:t>
            </a:r>
            <a:endParaRPr lang="es-E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06935" y="2348879"/>
            <a:ext cx="1142521" cy="1493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6014964" y="2226475"/>
            <a:ext cx="2229444" cy="194411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842731" y="3820978"/>
            <a:ext cx="8739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smtClean="0">
                <a:solidFill>
                  <a:srgbClr val="FF0000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NUBE</a:t>
            </a:r>
            <a:endParaRPr lang="es-E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39578" y="2601016"/>
            <a:ext cx="1780216" cy="1008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13 Rectángulo"/>
          <p:cNvSpPr/>
          <p:nvPr/>
        </p:nvSpPr>
        <p:spPr>
          <a:xfrm>
            <a:off x="1115616" y="4365104"/>
            <a:ext cx="2229444" cy="194411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1782553" y="5959607"/>
            <a:ext cx="9268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smtClean="0">
                <a:solidFill>
                  <a:srgbClr val="FF0000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FOCA</a:t>
            </a:r>
            <a:endParaRPr lang="es-ES" sz="2000" dirty="0"/>
          </a:p>
        </p:txBody>
      </p:sp>
      <p:sp>
        <p:nvSpPr>
          <p:cNvPr id="16" name="15 Rectángulo"/>
          <p:cNvSpPr/>
          <p:nvPr/>
        </p:nvSpPr>
        <p:spPr>
          <a:xfrm>
            <a:off x="3561084" y="4386715"/>
            <a:ext cx="2229444" cy="194411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232831" y="5981218"/>
            <a:ext cx="7665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smtClean="0">
                <a:solidFill>
                  <a:srgbClr val="FF0000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UNO</a:t>
            </a:r>
            <a:endParaRPr lang="es-ES" sz="2000" dirty="0"/>
          </a:p>
        </p:txBody>
      </p:sp>
      <p:sp>
        <p:nvSpPr>
          <p:cNvPr id="18" name="17 Rectángulo"/>
          <p:cNvSpPr/>
          <p:nvPr/>
        </p:nvSpPr>
        <p:spPr>
          <a:xfrm>
            <a:off x="6012160" y="4386715"/>
            <a:ext cx="2229444" cy="194411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6839927" y="5981218"/>
            <a:ext cx="9124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smtClean="0">
                <a:solidFill>
                  <a:srgbClr val="FF0000"/>
                </a:solidFill>
                <a:latin typeface="HelloEtchASketch" panose="02000603000000000000" pitchFamily="2" charset="0"/>
                <a:ea typeface="HelloEtchASketch" panose="02000603000000000000" pitchFamily="2" charset="0"/>
              </a:rPr>
              <a:t>CASA</a:t>
            </a:r>
            <a:endParaRPr lang="es-ES" sz="2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84779" y="4473331"/>
            <a:ext cx="1854445" cy="1430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0971" y="4387560"/>
            <a:ext cx="973140" cy="151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6576170" y="4550752"/>
            <a:ext cx="1265286" cy="1408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4571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28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TRINITARIOS</dc:creator>
  <cp:lastModifiedBy>TRINITARIOS</cp:lastModifiedBy>
  <cp:revision>6</cp:revision>
  <dcterms:created xsi:type="dcterms:W3CDTF">2016-05-13T11:05:14Z</dcterms:created>
  <dcterms:modified xsi:type="dcterms:W3CDTF">2018-06-07T08:59:15Z</dcterms:modified>
</cp:coreProperties>
</file>