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79" autoAdjust="0"/>
    <p:restoredTop sz="94660"/>
  </p:normalViewPr>
  <p:slideViewPr>
    <p:cSldViewPr snapToGrid="0">
      <p:cViewPr>
        <p:scale>
          <a:sx n="110" d="100"/>
          <a:sy n="110" d="100"/>
        </p:scale>
        <p:origin x="960" y="-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CCEE-C164-425E-BA1D-3AF3EC1FFDD3}" type="datetimeFigureOut">
              <a:rPr lang="es-ES" smtClean="0"/>
              <a:t>02/08/2018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6EBA2-00C0-4A3F-B034-123B5BC255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3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CCEE-C164-425E-BA1D-3AF3EC1FFDD3}" type="datetimeFigureOut">
              <a:rPr lang="es-ES" smtClean="0"/>
              <a:t>02/08/2018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6EBA2-00C0-4A3F-B034-123B5BC255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4696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CCEE-C164-425E-BA1D-3AF3EC1FFDD3}" type="datetimeFigureOut">
              <a:rPr lang="es-ES" smtClean="0"/>
              <a:t>02/08/2018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6EBA2-00C0-4A3F-B034-123B5BC255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5643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CCEE-C164-425E-BA1D-3AF3EC1FFDD3}" type="datetimeFigureOut">
              <a:rPr lang="es-ES" smtClean="0"/>
              <a:t>02/08/2018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6EBA2-00C0-4A3F-B034-123B5BC255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8916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CCEE-C164-425E-BA1D-3AF3EC1FFDD3}" type="datetimeFigureOut">
              <a:rPr lang="es-ES" smtClean="0"/>
              <a:t>02/08/2018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6EBA2-00C0-4A3F-B034-123B5BC255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0943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CCEE-C164-425E-BA1D-3AF3EC1FFDD3}" type="datetimeFigureOut">
              <a:rPr lang="es-ES" smtClean="0"/>
              <a:t>02/08/2018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6EBA2-00C0-4A3F-B034-123B5BC255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5500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CCEE-C164-425E-BA1D-3AF3EC1FFDD3}" type="datetimeFigureOut">
              <a:rPr lang="es-ES" smtClean="0"/>
              <a:t>02/08/2018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6EBA2-00C0-4A3F-B034-123B5BC255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3423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CCEE-C164-425E-BA1D-3AF3EC1FFDD3}" type="datetimeFigureOut">
              <a:rPr lang="es-ES" smtClean="0"/>
              <a:t>02/08/2018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6EBA2-00C0-4A3F-B034-123B5BC255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2931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CCEE-C164-425E-BA1D-3AF3EC1FFDD3}" type="datetimeFigureOut">
              <a:rPr lang="es-ES" smtClean="0"/>
              <a:t>02/08/2018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6EBA2-00C0-4A3F-B034-123B5BC255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235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CCEE-C164-425E-BA1D-3AF3EC1FFDD3}" type="datetimeFigureOut">
              <a:rPr lang="es-ES" smtClean="0"/>
              <a:t>02/08/2018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6EBA2-00C0-4A3F-B034-123B5BC255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881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CCEE-C164-425E-BA1D-3AF3EC1FFDD3}" type="datetimeFigureOut">
              <a:rPr lang="es-ES" smtClean="0"/>
              <a:t>02/08/2018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6EBA2-00C0-4A3F-B034-123B5BC255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861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0CCEE-C164-425E-BA1D-3AF3EC1FFDD3}" type="datetimeFigureOut">
              <a:rPr lang="es-ES" smtClean="0"/>
              <a:t>02/08/2018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6EBA2-00C0-4A3F-B034-123B5BC255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086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12"/>
          <p:cNvSpPr txBox="1"/>
          <p:nvPr/>
        </p:nvSpPr>
        <p:spPr>
          <a:xfrm>
            <a:off x="774074" y="4443274"/>
            <a:ext cx="5856090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mtClean="0">
                <a:latin typeface="KG Small Town Southern Girl" panose="02000505000000020004" pitchFamily="2" charset="0"/>
              </a:rPr>
              <a:t>Nombre de la madre ____________________________</a:t>
            </a:r>
          </a:p>
          <a:p>
            <a:endParaRPr lang="es-ES" smtClean="0">
              <a:latin typeface="KG Small Town Southern Girl" panose="02000505000000020004" pitchFamily="2" charset="0"/>
            </a:endParaRPr>
          </a:p>
          <a:p>
            <a:r>
              <a:rPr lang="es-ES" smtClean="0">
                <a:latin typeface="KG Small Town Southern Girl" panose="02000505000000020004" pitchFamily="2" charset="0"/>
              </a:rPr>
              <a:t>Estudios  _____________ Profesión _______________</a:t>
            </a:r>
          </a:p>
          <a:p>
            <a:r>
              <a:rPr lang="es-ES" smtClean="0">
                <a:latin typeface="KG Small Town Southern Girl" panose="02000505000000020004" pitchFamily="2" charset="0"/>
              </a:rPr>
              <a:t> </a:t>
            </a:r>
            <a:endParaRPr lang="es-ES">
              <a:latin typeface="KG Small Town Southern Girl" panose="02000505000000020004" pitchFamily="2" charset="0"/>
            </a:endParaRPr>
          </a:p>
          <a:p>
            <a:r>
              <a:rPr lang="es-ES" smtClean="0">
                <a:latin typeface="KG Small Town Southern Girl" panose="02000505000000020004" pitchFamily="2" charset="0"/>
              </a:rPr>
              <a:t>Teléfono móvil _________ Telefono casa _____________ </a:t>
            </a:r>
          </a:p>
          <a:p>
            <a:endParaRPr lang="es-ES">
              <a:latin typeface="KG Small Town Southern Girl" panose="02000505000000020004" pitchFamily="2" charset="0"/>
            </a:endParaRPr>
          </a:p>
          <a:p>
            <a:r>
              <a:rPr lang="es-ES" smtClean="0">
                <a:latin typeface="KG Small Town Southern Girl" panose="02000505000000020004" pitchFamily="2" charset="0"/>
              </a:rPr>
              <a:t>Nombre del padre ______________________________</a:t>
            </a:r>
          </a:p>
          <a:p>
            <a:endParaRPr lang="es-ES" smtClean="0">
              <a:latin typeface="KG Small Town Southern Girl" panose="02000505000000020004" pitchFamily="2" charset="0"/>
            </a:endParaRPr>
          </a:p>
          <a:p>
            <a:r>
              <a:rPr lang="es-ES" smtClean="0">
                <a:latin typeface="KG Small Town Southern Girl" panose="02000505000000020004" pitchFamily="2" charset="0"/>
              </a:rPr>
              <a:t>Estudios  _____________ Profesión _______________</a:t>
            </a:r>
          </a:p>
          <a:p>
            <a:r>
              <a:rPr lang="es-ES" smtClean="0">
                <a:latin typeface="KG Small Town Southern Girl" panose="02000505000000020004" pitchFamily="2" charset="0"/>
              </a:rPr>
              <a:t> </a:t>
            </a:r>
          </a:p>
          <a:p>
            <a:r>
              <a:rPr lang="es-ES" smtClean="0">
                <a:latin typeface="KG Small Town Southern Girl" panose="02000505000000020004" pitchFamily="2" charset="0"/>
              </a:rPr>
              <a:t>Teléfono móvil _________ Telefono casa ______________</a:t>
            </a:r>
          </a:p>
          <a:p>
            <a:endParaRPr lang="es-ES">
              <a:latin typeface="KG Small Town Southern Girl" panose="02000505000000020004" pitchFamily="2" charset="0"/>
            </a:endParaRPr>
          </a:p>
          <a:p>
            <a:r>
              <a:rPr lang="es-ES" smtClean="0">
                <a:latin typeface="KG Small Town Southern Girl" panose="02000505000000020004" pitchFamily="2" charset="0"/>
              </a:rPr>
              <a:t>Dirección _____________________________________</a:t>
            </a:r>
          </a:p>
          <a:p>
            <a:endParaRPr lang="es-ES">
              <a:latin typeface="KG Small Town Southern Girl" panose="02000505000000020004" pitchFamily="2" charset="0"/>
            </a:endParaRPr>
          </a:p>
          <a:p>
            <a:r>
              <a:rPr lang="es-ES" smtClean="0">
                <a:latin typeface="KG Small Town Southern Girl" panose="02000505000000020004" pitchFamily="2" charset="0"/>
              </a:rPr>
              <a:t>Hermanos en el Colegio _____ Curso/os ________________ </a:t>
            </a:r>
          </a:p>
          <a:p>
            <a:endParaRPr lang="es-ES">
              <a:latin typeface="KG Small Town Southern Girl" panose="02000505000000020004" pitchFamily="2" charset="0"/>
            </a:endParaRPr>
          </a:p>
          <a:p>
            <a:endParaRPr lang="es-ES">
              <a:latin typeface="KG Small Town Southern Girl" panose="02000505000000020004" pitchFamily="2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1889"/>
            <a:ext cx="6858000" cy="990599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313" y="1142595"/>
            <a:ext cx="1904988" cy="246602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616" y="1671778"/>
            <a:ext cx="1649333" cy="142144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99" r="23183" b="41366"/>
          <a:stretch/>
        </p:blipFill>
        <p:spPr>
          <a:xfrm>
            <a:off x="781263" y="1712793"/>
            <a:ext cx="1353087" cy="1339415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1001092" y="664054"/>
            <a:ext cx="48558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smtClean="0">
                <a:latin typeface="KG Small Town Southern Girl" panose="02000505000000020004" pitchFamily="2" charset="0"/>
              </a:rPr>
              <a:t>INFORMACIÓN DEL ALUMNO</a:t>
            </a:r>
            <a:endParaRPr lang="es-ES" sz="3200">
              <a:latin typeface="KG Small Town Southern Girl" panose="02000505000000020004" pitchFamily="2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379783" y="1262938"/>
            <a:ext cx="4049507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KG Small Town Southern Girl" panose="02000505000000020004" pitchFamily="2" charset="0"/>
              </a:rPr>
              <a:t>Nombre ________________________</a:t>
            </a:r>
          </a:p>
          <a:p>
            <a:endParaRPr lang="es-ES" dirty="0">
              <a:latin typeface="KG Small Town Southern Girl" panose="02000505000000020004" pitchFamily="2" charset="0"/>
            </a:endParaRPr>
          </a:p>
          <a:p>
            <a:r>
              <a:rPr lang="es-ES" dirty="0" smtClean="0">
                <a:latin typeface="KG Small Town Southern Girl" panose="02000505000000020004" pitchFamily="2" charset="0"/>
              </a:rPr>
              <a:t>Fecha Nacimiento _________________</a:t>
            </a:r>
          </a:p>
          <a:p>
            <a:endParaRPr lang="es-ES" dirty="0">
              <a:latin typeface="KG Small Town Southern Girl" panose="02000505000000020004" pitchFamily="2" charset="0"/>
            </a:endParaRPr>
          </a:p>
          <a:p>
            <a:r>
              <a:rPr lang="es-ES" dirty="0" smtClean="0">
                <a:latin typeface="KG Small Town Southern Girl" panose="02000505000000020004" pitchFamily="2" charset="0"/>
              </a:rPr>
              <a:t>Curso __________________________</a:t>
            </a:r>
          </a:p>
          <a:p>
            <a:endParaRPr lang="es-ES" dirty="0">
              <a:latin typeface="KG Small Town Southern Girl" panose="02000505000000020004" pitchFamily="2" charset="0"/>
            </a:endParaRPr>
          </a:p>
          <a:p>
            <a:r>
              <a:rPr lang="es-ES" dirty="0" smtClean="0">
                <a:latin typeface="KG Small Town Southern Girl" panose="02000505000000020004" pitchFamily="2" charset="0"/>
              </a:rPr>
              <a:t>Alergias ________________________</a:t>
            </a:r>
          </a:p>
          <a:p>
            <a:endParaRPr lang="es-ES" dirty="0">
              <a:latin typeface="KG Small Town Southern Girl" panose="02000505000000020004" pitchFamily="2" charset="0"/>
            </a:endParaRPr>
          </a:p>
          <a:p>
            <a:r>
              <a:rPr lang="es-ES" dirty="0" smtClean="0">
                <a:latin typeface="KG Small Town Southern Girl" panose="02000505000000020004" pitchFamily="2" charset="0"/>
              </a:rPr>
              <a:t>Otros __________________________</a:t>
            </a:r>
          </a:p>
          <a:p>
            <a:endParaRPr lang="es-ES" dirty="0">
              <a:latin typeface="KG Small Town Southern Girl" panose="02000505000000020004" pitchFamily="2" charset="0"/>
            </a:endParaRPr>
          </a:p>
          <a:p>
            <a:endParaRPr lang="es-ES" dirty="0">
              <a:latin typeface="KG Small Town Southern Girl" panose="02000505000000020004" pitchFamily="2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1235931" y="3856329"/>
            <a:ext cx="4386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smtClean="0">
                <a:latin typeface="KG Small Town Southern Girl" panose="02000505000000020004" pitchFamily="2" charset="0"/>
              </a:rPr>
              <a:t>INFORMACIÓN DE MAMÁ Y PAPÁ</a:t>
            </a:r>
            <a:endParaRPr lang="es-ES" sz="2400">
              <a:latin typeface="KG Small Town Southern Girl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88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12"/>
          <p:cNvSpPr txBox="1"/>
          <p:nvPr/>
        </p:nvSpPr>
        <p:spPr>
          <a:xfrm>
            <a:off x="774074" y="4443274"/>
            <a:ext cx="5856090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mtClean="0">
                <a:latin typeface="KG Small Town Southern Girl" panose="02000505000000020004" pitchFamily="2" charset="0"/>
              </a:rPr>
              <a:t>Nombre de la madre ____________________________</a:t>
            </a:r>
          </a:p>
          <a:p>
            <a:endParaRPr lang="es-ES" smtClean="0">
              <a:latin typeface="KG Small Town Southern Girl" panose="02000505000000020004" pitchFamily="2" charset="0"/>
            </a:endParaRPr>
          </a:p>
          <a:p>
            <a:r>
              <a:rPr lang="es-ES" smtClean="0">
                <a:latin typeface="KG Small Town Southern Girl" panose="02000505000000020004" pitchFamily="2" charset="0"/>
              </a:rPr>
              <a:t>Estudios  _____________ Profesión _______________</a:t>
            </a:r>
          </a:p>
          <a:p>
            <a:r>
              <a:rPr lang="es-ES" smtClean="0">
                <a:latin typeface="KG Small Town Southern Girl" panose="02000505000000020004" pitchFamily="2" charset="0"/>
              </a:rPr>
              <a:t> </a:t>
            </a:r>
            <a:endParaRPr lang="es-ES">
              <a:latin typeface="KG Small Town Southern Girl" panose="02000505000000020004" pitchFamily="2" charset="0"/>
            </a:endParaRPr>
          </a:p>
          <a:p>
            <a:r>
              <a:rPr lang="es-ES" smtClean="0">
                <a:latin typeface="KG Small Town Southern Girl" panose="02000505000000020004" pitchFamily="2" charset="0"/>
              </a:rPr>
              <a:t>Teléfono móvil _________ Telefono casa _____________ </a:t>
            </a:r>
          </a:p>
          <a:p>
            <a:endParaRPr lang="es-ES">
              <a:latin typeface="KG Small Town Southern Girl" panose="02000505000000020004" pitchFamily="2" charset="0"/>
            </a:endParaRPr>
          </a:p>
          <a:p>
            <a:r>
              <a:rPr lang="es-ES" smtClean="0">
                <a:latin typeface="KG Small Town Southern Girl" panose="02000505000000020004" pitchFamily="2" charset="0"/>
              </a:rPr>
              <a:t>Nombre del padre ______________________________</a:t>
            </a:r>
          </a:p>
          <a:p>
            <a:endParaRPr lang="es-ES" smtClean="0">
              <a:latin typeface="KG Small Town Southern Girl" panose="02000505000000020004" pitchFamily="2" charset="0"/>
            </a:endParaRPr>
          </a:p>
          <a:p>
            <a:r>
              <a:rPr lang="es-ES" smtClean="0">
                <a:latin typeface="KG Small Town Southern Girl" panose="02000505000000020004" pitchFamily="2" charset="0"/>
              </a:rPr>
              <a:t>Estudios  _____________ Profesión _______________</a:t>
            </a:r>
          </a:p>
          <a:p>
            <a:r>
              <a:rPr lang="es-ES" smtClean="0">
                <a:latin typeface="KG Small Town Southern Girl" panose="02000505000000020004" pitchFamily="2" charset="0"/>
              </a:rPr>
              <a:t> </a:t>
            </a:r>
          </a:p>
          <a:p>
            <a:r>
              <a:rPr lang="es-ES" smtClean="0">
                <a:latin typeface="KG Small Town Southern Girl" panose="02000505000000020004" pitchFamily="2" charset="0"/>
              </a:rPr>
              <a:t>Teléfono móvil _________ Telefono casa ______________</a:t>
            </a:r>
          </a:p>
          <a:p>
            <a:endParaRPr lang="es-ES">
              <a:latin typeface="KG Small Town Southern Girl" panose="02000505000000020004" pitchFamily="2" charset="0"/>
            </a:endParaRPr>
          </a:p>
          <a:p>
            <a:r>
              <a:rPr lang="es-ES" smtClean="0">
                <a:latin typeface="KG Small Town Southern Girl" panose="02000505000000020004" pitchFamily="2" charset="0"/>
              </a:rPr>
              <a:t>Dirección _____________________________________</a:t>
            </a:r>
          </a:p>
          <a:p>
            <a:endParaRPr lang="es-ES">
              <a:latin typeface="KG Small Town Southern Girl" panose="02000505000000020004" pitchFamily="2" charset="0"/>
            </a:endParaRPr>
          </a:p>
          <a:p>
            <a:r>
              <a:rPr lang="es-ES" smtClean="0">
                <a:latin typeface="KG Small Town Southern Girl" panose="02000505000000020004" pitchFamily="2" charset="0"/>
              </a:rPr>
              <a:t>Hermanos en el Colegio _____ Curso/os ________________ </a:t>
            </a:r>
          </a:p>
          <a:p>
            <a:endParaRPr lang="es-ES">
              <a:latin typeface="KG Small Town Southern Girl" panose="02000505000000020004" pitchFamily="2" charset="0"/>
            </a:endParaRPr>
          </a:p>
          <a:p>
            <a:endParaRPr lang="es-ES">
              <a:latin typeface="KG Small Town Southern Girl" panose="02000505000000020004" pitchFamily="2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1889"/>
            <a:ext cx="6858000" cy="990599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313" y="1142595"/>
            <a:ext cx="1904988" cy="246602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616" y="1671778"/>
            <a:ext cx="1649333" cy="1421446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1001092" y="664054"/>
            <a:ext cx="52661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smtClean="0">
                <a:latin typeface="KG Small Town Southern Girl" panose="02000505000000020004" pitchFamily="2" charset="0"/>
              </a:rPr>
              <a:t>INFORMACIÓN DE LA ALUMNA</a:t>
            </a:r>
            <a:endParaRPr lang="es-ES" sz="3200">
              <a:latin typeface="KG Small Town Southern Girl" panose="02000505000000020004" pitchFamily="2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379783" y="1262938"/>
            <a:ext cx="4049507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mtClean="0">
                <a:latin typeface="KG Small Town Southern Girl" panose="02000505000000020004" pitchFamily="2" charset="0"/>
              </a:rPr>
              <a:t>Nombre ________________________</a:t>
            </a:r>
          </a:p>
          <a:p>
            <a:endParaRPr lang="es-ES">
              <a:latin typeface="KG Small Town Southern Girl" panose="02000505000000020004" pitchFamily="2" charset="0"/>
            </a:endParaRPr>
          </a:p>
          <a:p>
            <a:r>
              <a:rPr lang="es-ES" smtClean="0">
                <a:latin typeface="KG Small Town Southern Girl" panose="02000505000000020004" pitchFamily="2" charset="0"/>
              </a:rPr>
              <a:t>Fecha Nacimiento _________________</a:t>
            </a:r>
          </a:p>
          <a:p>
            <a:endParaRPr lang="es-ES">
              <a:latin typeface="KG Small Town Southern Girl" panose="02000505000000020004" pitchFamily="2" charset="0"/>
            </a:endParaRPr>
          </a:p>
          <a:p>
            <a:r>
              <a:rPr lang="es-ES" smtClean="0">
                <a:latin typeface="KG Small Town Southern Girl" panose="02000505000000020004" pitchFamily="2" charset="0"/>
              </a:rPr>
              <a:t>Curso __________________________</a:t>
            </a:r>
          </a:p>
          <a:p>
            <a:endParaRPr lang="es-ES">
              <a:latin typeface="KG Small Town Southern Girl" panose="02000505000000020004" pitchFamily="2" charset="0"/>
            </a:endParaRPr>
          </a:p>
          <a:p>
            <a:r>
              <a:rPr lang="es-ES" smtClean="0">
                <a:latin typeface="KG Small Town Southern Girl" panose="02000505000000020004" pitchFamily="2" charset="0"/>
              </a:rPr>
              <a:t>Alergias ________________________</a:t>
            </a:r>
          </a:p>
          <a:p>
            <a:endParaRPr lang="es-ES">
              <a:latin typeface="KG Small Town Southern Girl" panose="02000505000000020004" pitchFamily="2" charset="0"/>
            </a:endParaRPr>
          </a:p>
          <a:p>
            <a:r>
              <a:rPr lang="es-ES" smtClean="0">
                <a:latin typeface="KG Small Town Southern Girl" panose="02000505000000020004" pitchFamily="2" charset="0"/>
              </a:rPr>
              <a:t>Otros __________________________</a:t>
            </a:r>
          </a:p>
          <a:p>
            <a:endParaRPr lang="es-ES">
              <a:latin typeface="KG Small Town Southern Girl" panose="02000505000000020004" pitchFamily="2" charset="0"/>
            </a:endParaRPr>
          </a:p>
          <a:p>
            <a:endParaRPr lang="es-ES">
              <a:latin typeface="KG Small Town Southern Girl" panose="02000505000000020004" pitchFamily="2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1235931" y="3856329"/>
            <a:ext cx="4386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smtClean="0">
                <a:latin typeface="KG Small Town Southern Girl" panose="02000505000000020004" pitchFamily="2" charset="0"/>
              </a:rPr>
              <a:t>INFORMACIÓN DE MAMÁ Y PAPÁ</a:t>
            </a:r>
            <a:endParaRPr lang="es-ES" sz="2400">
              <a:latin typeface="KG Small Town Southern Girl" panose="02000505000000020004" pitchFamily="2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82" r="31149" b="59257"/>
          <a:stretch/>
        </p:blipFill>
        <p:spPr>
          <a:xfrm>
            <a:off x="733997" y="1702829"/>
            <a:ext cx="1524569" cy="134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74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1419</TotalTime>
  <Words>119</Words>
  <Application>Microsoft Office PowerPoint</Application>
  <PresentationFormat>A4 (210 x 297 mm)</PresentationFormat>
  <Paragraphs>52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KG Small Town Southern Girl</vt:lpstr>
      <vt:lpstr>Tema de Office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Gines Ciudad Real</dc:creator>
  <cp:lastModifiedBy>Gines Ciudad Real</cp:lastModifiedBy>
  <cp:revision>3</cp:revision>
  <dcterms:created xsi:type="dcterms:W3CDTF">2018-08-01T07:31:27Z</dcterms:created>
  <dcterms:modified xsi:type="dcterms:W3CDTF">2018-08-02T07:20:57Z</dcterms:modified>
</cp:coreProperties>
</file>