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>
        <p:scale>
          <a:sx n="110" d="100"/>
          <a:sy n="110" d="100"/>
        </p:scale>
        <p:origin x="960" y="-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3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469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564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891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943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550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42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293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23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8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86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CCEE-C164-425E-BA1D-3AF3EC1FFDD3}" type="datetimeFigureOut">
              <a:rPr lang="es-ES" smtClean="0"/>
              <a:t>02/08/2018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EBA2-00C0-4A3F-B034-123B5BC255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86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774074" y="4443274"/>
            <a:ext cx="585609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>
                <a:latin typeface="KG Small Town Southern Girl" panose="02000505000000020004" pitchFamily="2" charset="0"/>
              </a:rPr>
              <a:t>Nombre de la madre ____________________________</a:t>
            </a:r>
          </a:p>
          <a:p>
            <a:endParaRPr lang="es-ES" smtClean="0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Estudios  _____________ Profesión _______________</a:t>
            </a:r>
          </a:p>
          <a:p>
            <a:r>
              <a:rPr lang="es-ES" smtClean="0">
                <a:latin typeface="KG Small Town Southern Girl" panose="02000505000000020004" pitchFamily="2" charset="0"/>
              </a:rPr>
              <a:t> </a:t>
            </a:r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Teléfono móvil _________ Telefono casa _____________ 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Nombre del padre ______________________________</a:t>
            </a:r>
          </a:p>
          <a:p>
            <a:endParaRPr lang="es-ES" smtClean="0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Estudios  _____________ Profesión _______________</a:t>
            </a:r>
          </a:p>
          <a:p>
            <a:r>
              <a:rPr lang="es-ES" smtClean="0">
                <a:latin typeface="KG Small Town Southern Girl" panose="02000505000000020004" pitchFamily="2" charset="0"/>
              </a:rPr>
              <a:t> </a:t>
            </a:r>
          </a:p>
          <a:p>
            <a:r>
              <a:rPr lang="es-ES" smtClean="0">
                <a:latin typeface="KG Small Town Southern Girl" panose="02000505000000020004" pitchFamily="2" charset="0"/>
              </a:rPr>
              <a:t>Teléfono móvil _________ Telefono casa ______________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Dirección _____________________________________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Hermanos en el Colegio _____ Curso/os ________________ 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endParaRPr lang="es-ES">
              <a:latin typeface="KG Small Town Southern Girl" panose="02000505000000020004" pitchFamily="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1889"/>
            <a:ext cx="6858000" cy="990599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13" y="1142595"/>
            <a:ext cx="1904988" cy="246602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16" y="1671778"/>
            <a:ext cx="1649333" cy="142144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9" r="23183" b="41366"/>
          <a:stretch/>
        </p:blipFill>
        <p:spPr>
          <a:xfrm>
            <a:off x="781263" y="1712793"/>
            <a:ext cx="1353087" cy="133941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001092" y="664054"/>
            <a:ext cx="48558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smtClean="0">
                <a:latin typeface="KG Small Town Southern Girl" panose="02000505000000020004" pitchFamily="2" charset="0"/>
              </a:rPr>
              <a:t>INFORMACIÓN DEL ALUMNO</a:t>
            </a:r>
            <a:endParaRPr lang="es-ES" sz="3200">
              <a:latin typeface="KG Small Town Southern Girl" panose="02000505000000020004" pitchFamily="2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379783" y="1262938"/>
            <a:ext cx="404950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KG Small Town Southern Girl" panose="02000505000000020004" pitchFamily="2" charset="0"/>
              </a:rPr>
              <a:t>Nombre ________________________</a:t>
            </a:r>
          </a:p>
          <a:p>
            <a:endParaRPr lang="es-ES" dirty="0">
              <a:latin typeface="KG Small Town Southern Girl" panose="02000505000000020004" pitchFamily="2" charset="0"/>
            </a:endParaRPr>
          </a:p>
          <a:p>
            <a:r>
              <a:rPr lang="es-ES" dirty="0" smtClean="0">
                <a:latin typeface="KG Small Town Southern Girl" panose="02000505000000020004" pitchFamily="2" charset="0"/>
              </a:rPr>
              <a:t>Fecha Nacimiento _________________</a:t>
            </a:r>
          </a:p>
          <a:p>
            <a:endParaRPr lang="es-ES" dirty="0">
              <a:latin typeface="KG Small Town Southern Girl" panose="02000505000000020004" pitchFamily="2" charset="0"/>
            </a:endParaRPr>
          </a:p>
          <a:p>
            <a:r>
              <a:rPr lang="es-ES" dirty="0" smtClean="0">
                <a:latin typeface="KG Small Town Southern Girl" panose="02000505000000020004" pitchFamily="2" charset="0"/>
              </a:rPr>
              <a:t>Curso __________________________</a:t>
            </a:r>
          </a:p>
          <a:p>
            <a:endParaRPr lang="es-ES" dirty="0">
              <a:latin typeface="KG Small Town Southern Girl" panose="02000505000000020004" pitchFamily="2" charset="0"/>
            </a:endParaRPr>
          </a:p>
          <a:p>
            <a:r>
              <a:rPr lang="es-ES" dirty="0" smtClean="0">
                <a:latin typeface="KG Small Town Southern Girl" panose="02000505000000020004" pitchFamily="2" charset="0"/>
              </a:rPr>
              <a:t>Alergias ________________________</a:t>
            </a:r>
          </a:p>
          <a:p>
            <a:endParaRPr lang="es-ES" dirty="0">
              <a:latin typeface="KG Small Town Southern Girl" panose="02000505000000020004" pitchFamily="2" charset="0"/>
            </a:endParaRPr>
          </a:p>
          <a:p>
            <a:r>
              <a:rPr lang="es-ES" dirty="0" smtClean="0">
                <a:latin typeface="KG Small Town Southern Girl" panose="02000505000000020004" pitchFamily="2" charset="0"/>
              </a:rPr>
              <a:t>Otros __________________________</a:t>
            </a:r>
          </a:p>
          <a:p>
            <a:endParaRPr lang="es-ES" dirty="0">
              <a:latin typeface="KG Small Town Southern Girl" panose="02000505000000020004" pitchFamily="2" charset="0"/>
            </a:endParaRPr>
          </a:p>
          <a:p>
            <a:endParaRPr lang="es-ES" dirty="0">
              <a:latin typeface="KG Small Town Southern Girl" panose="02000505000000020004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235931" y="3856329"/>
            <a:ext cx="4386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mtClean="0">
                <a:latin typeface="KG Small Town Southern Girl" panose="02000505000000020004" pitchFamily="2" charset="0"/>
              </a:rPr>
              <a:t>INFORMACIÓN DE MAMÁ Y PAPÁ</a:t>
            </a:r>
            <a:endParaRPr lang="es-ES" sz="2400">
              <a:latin typeface="KG Small Town Southern Girl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88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774074" y="4443274"/>
            <a:ext cx="585609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>
                <a:latin typeface="KG Small Town Southern Girl" panose="02000505000000020004" pitchFamily="2" charset="0"/>
              </a:rPr>
              <a:t>Nombre de la madre ____________________________</a:t>
            </a:r>
          </a:p>
          <a:p>
            <a:endParaRPr lang="es-ES" smtClean="0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Estudios  _____________ Profesión _______________</a:t>
            </a:r>
          </a:p>
          <a:p>
            <a:r>
              <a:rPr lang="es-ES" smtClean="0">
                <a:latin typeface="KG Small Town Southern Girl" panose="02000505000000020004" pitchFamily="2" charset="0"/>
              </a:rPr>
              <a:t> </a:t>
            </a:r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Teléfono móvil _________ Telefono casa _____________ 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Nombre del padre ______________________________</a:t>
            </a:r>
          </a:p>
          <a:p>
            <a:endParaRPr lang="es-ES" smtClean="0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Estudios  _____________ Profesión _______________</a:t>
            </a:r>
          </a:p>
          <a:p>
            <a:r>
              <a:rPr lang="es-ES" smtClean="0">
                <a:latin typeface="KG Small Town Southern Girl" panose="02000505000000020004" pitchFamily="2" charset="0"/>
              </a:rPr>
              <a:t> </a:t>
            </a:r>
          </a:p>
          <a:p>
            <a:r>
              <a:rPr lang="es-ES" smtClean="0">
                <a:latin typeface="KG Small Town Southern Girl" panose="02000505000000020004" pitchFamily="2" charset="0"/>
              </a:rPr>
              <a:t>Teléfono móvil _________ Telefono casa ______________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Dirección _____________________________________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Hermanos en el Colegio _____ Curso/os ________________ 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endParaRPr lang="es-ES">
              <a:latin typeface="KG Small Town Southern Girl" panose="02000505000000020004" pitchFamily="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1889"/>
            <a:ext cx="6858000" cy="990599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13" y="1142595"/>
            <a:ext cx="1904988" cy="246602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16" y="1671778"/>
            <a:ext cx="1649333" cy="142144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001092" y="664054"/>
            <a:ext cx="52661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smtClean="0">
                <a:latin typeface="KG Small Town Southern Girl" panose="02000505000000020004" pitchFamily="2" charset="0"/>
              </a:rPr>
              <a:t>INFORMACIÓN DE LA ALUMNA</a:t>
            </a:r>
            <a:endParaRPr lang="es-ES" sz="3200">
              <a:latin typeface="KG Small Town Southern Girl" panose="02000505000000020004" pitchFamily="2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379783" y="1262938"/>
            <a:ext cx="404950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>
                <a:latin typeface="KG Small Town Southern Girl" panose="02000505000000020004" pitchFamily="2" charset="0"/>
              </a:rPr>
              <a:t>Nombre ________________________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Fecha Nacimiento _________________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Curso __________________________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Alergias ________________________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r>
              <a:rPr lang="es-ES" smtClean="0">
                <a:latin typeface="KG Small Town Southern Girl" panose="02000505000000020004" pitchFamily="2" charset="0"/>
              </a:rPr>
              <a:t>Otros __________________________</a:t>
            </a:r>
          </a:p>
          <a:p>
            <a:endParaRPr lang="es-ES">
              <a:latin typeface="KG Small Town Southern Girl" panose="02000505000000020004" pitchFamily="2" charset="0"/>
            </a:endParaRPr>
          </a:p>
          <a:p>
            <a:endParaRPr lang="es-ES">
              <a:latin typeface="KG Small Town Southern Girl" panose="02000505000000020004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235931" y="3856329"/>
            <a:ext cx="4386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mtClean="0">
                <a:latin typeface="KG Small Town Southern Girl" panose="02000505000000020004" pitchFamily="2" charset="0"/>
              </a:rPr>
              <a:t>INFORMACIÓN DE MAMÁ Y PAPÁ</a:t>
            </a:r>
            <a:endParaRPr lang="es-ES" sz="2400">
              <a:latin typeface="KG Small Town Southern Girl" panose="02000505000000020004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2" r="31149" b="59257"/>
          <a:stretch/>
        </p:blipFill>
        <p:spPr>
          <a:xfrm>
            <a:off x="733997" y="1702829"/>
            <a:ext cx="1524569" cy="134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74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1419</TotalTime>
  <Words>119</Words>
  <Application>Microsoft Office PowerPoint</Application>
  <PresentationFormat>A4 (210 x 297 mm)</PresentationFormat>
  <Paragraphs>52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KG Small Town Southern Girl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3</cp:revision>
  <dcterms:created xsi:type="dcterms:W3CDTF">2018-08-01T07:31:27Z</dcterms:created>
  <dcterms:modified xsi:type="dcterms:W3CDTF">2018-08-02T07:20:57Z</dcterms:modified>
</cp:coreProperties>
</file>