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28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1CF-D80A-4357-BF41-6B9CCB514784}" type="datetimeFigureOut">
              <a:rPr lang="es-ES" smtClean="0"/>
              <a:pPr/>
              <a:t>02/09/2018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A2F-440C-472D-AE1B-8FF97AB09C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1CF-D80A-4357-BF41-6B9CCB514784}" type="datetimeFigureOut">
              <a:rPr lang="es-ES" smtClean="0"/>
              <a:pPr/>
              <a:t>02/09/2018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A2F-440C-472D-AE1B-8FF97AB09C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1CF-D80A-4357-BF41-6B9CCB514784}" type="datetimeFigureOut">
              <a:rPr lang="es-ES" smtClean="0"/>
              <a:pPr/>
              <a:t>02/09/2018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A2F-440C-472D-AE1B-8FF97AB09C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1CF-D80A-4357-BF41-6B9CCB514784}" type="datetimeFigureOut">
              <a:rPr lang="es-ES" smtClean="0"/>
              <a:pPr/>
              <a:t>02/09/2018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A2F-440C-472D-AE1B-8FF97AB09C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1CF-D80A-4357-BF41-6B9CCB514784}" type="datetimeFigureOut">
              <a:rPr lang="es-ES" smtClean="0"/>
              <a:pPr/>
              <a:t>02/09/2018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A2F-440C-472D-AE1B-8FF97AB09C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1CF-D80A-4357-BF41-6B9CCB514784}" type="datetimeFigureOut">
              <a:rPr lang="es-ES" smtClean="0"/>
              <a:pPr/>
              <a:t>02/09/2018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A2F-440C-472D-AE1B-8FF97AB09C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1CF-D80A-4357-BF41-6B9CCB514784}" type="datetimeFigureOut">
              <a:rPr lang="es-ES" smtClean="0"/>
              <a:pPr/>
              <a:t>02/09/2018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A2F-440C-472D-AE1B-8FF97AB09C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1CF-D80A-4357-BF41-6B9CCB514784}" type="datetimeFigureOut">
              <a:rPr lang="es-ES" smtClean="0"/>
              <a:pPr/>
              <a:t>02/09/2018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A2F-440C-472D-AE1B-8FF97AB09C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1CF-D80A-4357-BF41-6B9CCB514784}" type="datetimeFigureOut">
              <a:rPr lang="es-ES" smtClean="0"/>
              <a:pPr/>
              <a:t>02/09/2018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A2F-440C-472D-AE1B-8FF97AB09C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1CF-D80A-4357-BF41-6B9CCB514784}" type="datetimeFigureOut">
              <a:rPr lang="es-ES" smtClean="0"/>
              <a:pPr/>
              <a:t>02/09/2018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A2F-440C-472D-AE1B-8FF97AB09C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81CF-D80A-4357-BF41-6B9CCB514784}" type="datetimeFigureOut">
              <a:rPr lang="es-ES" smtClean="0"/>
              <a:pPr/>
              <a:t>02/09/2018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A2F-440C-472D-AE1B-8FF97AB09C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B81CF-D80A-4357-BF41-6B9CCB514784}" type="datetimeFigureOut">
              <a:rPr lang="es-ES" smtClean="0"/>
              <a:pPr/>
              <a:t>02/09/2018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BA2F-440C-472D-AE1B-8FF97AB09C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2625"/>
            <a:ext cx="9144000" cy="6970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171401"/>
            <a:ext cx="9108504" cy="71740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Raquel</dc:creator>
  <cp:lastModifiedBy>Raquel</cp:lastModifiedBy>
  <cp:revision>6</cp:revision>
  <dcterms:created xsi:type="dcterms:W3CDTF">2018-09-01T15:32:18Z</dcterms:created>
  <dcterms:modified xsi:type="dcterms:W3CDTF">2018-09-02T10:36:46Z</dcterms:modified>
</cp:coreProperties>
</file>