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3"/>
    <p:restoredTop sz="94617"/>
  </p:normalViewPr>
  <p:slideViewPr>
    <p:cSldViewPr snapToGrid="0" snapToObjects="1">
      <p:cViewPr varScale="1">
        <p:scale>
          <a:sx n="162" d="100"/>
          <a:sy n="162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3E89-C91A-104A-9D20-F7E35BAC05B0}" type="datetimeFigureOut">
              <a:rPr lang="es-ES" smtClean="0"/>
              <a:t>26/9/18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1A5B-1186-9C43-88BC-458EA8D3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47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3E89-C91A-104A-9D20-F7E35BAC05B0}" type="datetimeFigureOut">
              <a:rPr lang="es-ES" smtClean="0"/>
              <a:t>26/9/18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1A5B-1186-9C43-88BC-458EA8D3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32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3E89-C91A-104A-9D20-F7E35BAC05B0}" type="datetimeFigureOut">
              <a:rPr lang="es-ES" smtClean="0"/>
              <a:t>26/9/18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1A5B-1186-9C43-88BC-458EA8D3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60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3E89-C91A-104A-9D20-F7E35BAC05B0}" type="datetimeFigureOut">
              <a:rPr lang="es-ES" smtClean="0"/>
              <a:t>26/9/18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1A5B-1186-9C43-88BC-458EA8D3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48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3E89-C91A-104A-9D20-F7E35BAC05B0}" type="datetimeFigureOut">
              <a:rPr lang="es-ES" smtClean="0"/>
              <a:t>26/9/18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1A5B-1186-9C43-88BC-458EA8D3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24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3E89-C91A-104A-9D20-F7E35BAC05B0}" type="datetimeFigureOut">
              <a:rPr lang="es-ES" smtClean="0"/>
              <a:t>26/9/18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1A5B-1186-9C43-88BC-458EA8D3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50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3E89-C91A-104A-9D20-F7E35BAC05B0}" type="datetimeFigureOut">
              <a:rPr lang="es-ES" smtClean="0"/>
              <a:t>26/9/18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1A5B-1186-9C43-88BC-458EA8D3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11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3E89-C91A-104A-9D20-F7E35BAC05B0}" type="datetimeFigureOut">
              <a:rPr lang="es-ES" smtClean="0"/>
              <a:t>26/9/18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1A5B-1186-9C43-88BC-458EA8D3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38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3E89-C91A-104A-9D20-F7E35BAC05B0}" type="datetimeFigureOut">
              <a:rPr lang="es-ES" smtClean="0"/>
              <a:t>26/9/18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1A5B-1186-9C43-88BC-458EA8D3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22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3E89-C91A-104A-9D20-F7E35BAC05B0}" type="datetimeFigureOut">
              <a:rPr lang="es-ES" smtClean="0"/>
              <a:t>26/9/18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1A5B-1186-9C43-88BC-458EA8D3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17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3E89-C91A-104A-9D20-F7E35BAC05B0}" type="datetimeFigureOut">
              <a:rPr lang="es-ES" smtClean="0"/>
              <a:t>26/9/18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1A5B-1186-9C43-88BC-458EA8D3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45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3E89-C91A-104A-9D20-F7E35BAC05B0}" type="datetimeFigureOut">
              <a:rPr lang="es-ES" smtClean="0"/>
              <a:t>26/9/18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01A5B-1186-9C43-88BC-458EA8D3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36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0D0FDEE-FE06-2040-AD84-A4C3EDCFF6DE}"/>
              </a:ext>
            </a:extLst>
          </p:cNvPr>
          <p:cNvSpPr/>
          <p:nvPr/>
        </p:nvSpPr>
        <p:spPr>
          <a:xfrm>
            <a:off x="2809542" y="6334780"/>
            <a:ext cx="4607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www.orientacionandujar.es</a:t>
            </a:r>
            <a:endParaRPr lang="es-E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47D300-15FF-154F-AD50-A909C42EEDBB}"/>
              </a:ext>
            </a:extLst>
          </p:cNvPr>
          <p:cNvSpPr/>
          <p:nvPr/>
        </p:nvSpPr>
        <p:spPr>
          <a:xfrm>
            <a:off x="230724" y="212194"/>
            <a:ext cx="9675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om Where You Are" panose="02000507000000020004" pitchFamily="2" charset="77"/>
                <a:ea typeface="CCMascaraQueen" panose="02000603000000000000" pitchFamily="2" charset="0"/>
              </a:rPr>
              <a:t>FICHAS DE GRAFOMOTRICIDAD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8298AA-F496-2F48-93BD-722DE8E9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336" y="535359"/>
            <a:ext cx="8991600" cy="58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0D0FDEE-FE06-2040-AD84-A4C3EDCFF6DE}"/>
              </a:ext>
            </a:extLst>
          </p:cNvPr>
          <p:cNvSpPr/>
          <p:nvPr/>
        </p:nvSpPr>
        <p:spPr>
          <a:xfrm>
            <a:off x="2809542" y="6334780"/>
            <a:ext cx="4607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www.orientacionandujar.es</a:t>
            </a:r>
            <a:endParaRPr lang="es-E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8298AA-F496-2F48-93BD-722DE8E93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10" y="613800"/>
            <a:ext cx="8939051" cy="583063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48A7B43-0F74-C144-BAF3-C5D0FF79434A}"/>
              </a:ext>
            </a:extLst>
          </p:cNvPr>
          <p:cNvSpPr/>
          <p:nvPr/>
        </p:nvSpPr>
        <p:spPr>
          <a:xfrm>
            <a:off x="230724" y="212194"/>
            <a:ext cx="9675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om Where You Are" panose="02000507000000020004" pitchFamily="2" charset="77"/>
                <a:ea typeface="CCMascaraQueen" panose="02000603000000000000" pitchFamily="2" charset="0"/>
              </a:rPr>
              <a:t>FICHAS DE GRAFOMOTRICIDAD</a:t>
            </a:r>
          </a:p>
        </p:txBody>
      </p:sp>
    </p:spTree>
    <p:extLst>
      <p:ext uri="{BB962C8B-B14F-4D97-AF65-F5344CB8AC3E}">
        <p14:creationId xmlns:p14="http://schemas.microsoft.com/office/powerpoint/2010/main" val="20343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0D0FDEE-FE06-2040-AD84-A4C3EDCFF6DE}"/>
              </a:ext>
            </a:extLst>
          </p:cNvPr>
          <p:cNvSpPr/>
          <p:nvPr/>
        </p:nvSpPr>
        <p:spPr>
          <a:xfrm>
            <a:off x="2809542" y="6334780"/>
            <a:ext cx="4607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www.orientacionandujar.es</a:t>
            </a:r>
            <a:endParaRPr lang="es-E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47D300-15FF-154F-AD50-A909C42EEDBB}"/>
              </a:ext>
            </a:extLst>
          </p:cNvPr>
          <p:cNvSpPr/>
          <p:nvPr/>
        </p:nvSpPr>
        <p:spPr>
          <a:xfrm>
            <a:off x="230724" y="212194"/>
            <a:ext cx="9675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om Where You Are" panose="02000507000000020004" pitchFamily="2" charset="77"/>
                <a:ea typeface="CCMascaraQueen" panose="02000603000000000000" pitchFamily="2" charset="0"/>
              </a:rPr>
              <a:t>FICHAS DE GRAFOMOTRICIDAD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8298AA-F496-2F48-93BD-722DE8E9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036" y="593844"/>
            <a:ext cx="8991600" cy="58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0D0FDEE-FE06-2040-AD84-A4C3EDCFF6DE}"/>
              </a:ext>
            </a:extLst>
          </p:cNvPr>
          <p:cNvSpPr/>
          <p:nvPr/>
        </p:nvSpPr>
        <p:spPr>
          <a:xfrm>
            <a:off x="2809542" y="6334780"/>
            <a:ext cx="4607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www.orientacionandujar.es</a:t>
            </a:r>
            <a:endParaRPr lang="es-E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47D300-15FF-154F-AD50-A909C42EEDBB}"/>
              </a:ext>
            </a:extLst>
          </p:cNvPr>
          <p:cNvSpPr/>
          <p:nvPr/>
        </p:nvSpPr>
        <p:spPr>
          <a:xfrm>
            <a:off x="230724" y="212194"/>
            <a:ext cx="9675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om Where You Are" panose="02000507000000020004" pitchFamily="2" charset="77"/>
                <a:ea typeface="CCMascaraQueen" panose="02000603000000000000" pitchFamily="2" charset="0"/>
              </a:rPr>
              <a:t>FICHAS DE GRAFOMOTRICIDAD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8298AA-F496-2F48-93BD-722DE8E9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356" y="593844"/>
            <a:ext cx="8926960" cy="58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0D0FDEE-FE06-2040-AD84-A4C3EDCFF6DE}"/>
              </a:ext>
            </a:extLst>
          </p:cNvPr>
          <p:cNvSpPr/>
          <p:nvPr/>
        </p:nvSpPr>
        <p:spPr>
          <a:xfrm>
            <a:off x="2809542" y="6334780"/>
            <a:ext cx="4607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www.orientacionandujar.es</a:t>
            </a:r>
            <a:endParaRPr lang="es-E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47D300-15FF-154F-AD50-A909C42EEDBB}"/>
              </a:ext>
            </a:extLst>
          </p:cNvPr>
          <p:cNvSpPr/>
          <p:nvPr/>
        </p:nvSpPr>
        <p:spPr>
          <a:xfrm>
            <a:off x="230724" y="212194"/>
            <a:ext cx="9675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om Where You Are" panose="02000507000000020004" pitchFamily="2" charset="77"/>
                <a:ea typeface="CCMascaraQueen" panose="02000603000000000000" pitchFamily="2" charset="0"/>
              </a:rPr>
              <a:t>FICHAS DE GRAFOMOTRICIDAD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8298AA-F496-2F48-93BD-722DE8E9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036" y="607796"/>
            <a:ext cx="8991600" cy="58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0D0FDEE-FE06-2040-AD84-A4C3EDCFF6DE}"/>
              </a:ext>
            </a:extLst>
          </p:cNvPr>
          <p:cNvSpPr/>
          <p:nvPr/>
        </p:nvSpPr>
        <p:spPr>
          <a:xfrm>
            <a:off x="2809542" y="6334780"/>
            <a:ext cx="4607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www.orientacionandujar.es</a:t>
            </a:r>
            <a:endParaRPr lang="es-E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47D300-15FF-154F-AD50-A909C42EEDBB}"/>
              </a:ext>
            </a:extLst>
          </p:cNvPr>
          <p:cNvSpPr/>
          <p:nvPr/>
        </p:nvSpPr>
        <p:spPr>
          <a:xfrm>
            <a:off x="230724" y="212194"/>
            <a:ext cx="9675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om Where You Are" panose="02000507000000020004" pitchFamily="2" charset="77"/>
                <a:ea typeface="CCMascaraQueen" panose="02000603000000000000" pitchFamily="2" charset="0"/>
              </a:rPr>
              <a:t>FICHAS DE GRAFOMOTRICIDAD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8298AA-F496-2F48-93BD-722DE8E9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264" y="607796"/>
            <a:ext cx="8929144" cy="58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0D0FDEE-FE06-2040-AD84-A4C3EDCFF6DE}"/>
              </a:ext>
            </a:extLst>
          </p:cNvPr>
          <p:cNvSpPr/>
          <p:nvPr/>
        </p:nvSpPr>
        <p:spPr>
          <a:xfrm>
            <a:off x="2809542" y="6334780"/>
            <a:ext cx="4607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www.orientacionandujar.es</a:t>
            </a:r>
            <a:endParaRPr lang="es-E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47D300-15FF-154F-AD50-A909C42EEDBB}"/>
              </a:ext>
            </a:extLst>
          </p:cNvPr>
          <p:cNvSpPr/>
          <p:nvPr/>
        </p:nvSpPr>
        <p:spPr>
          <a:xfrm>
            <a:off x="230724" y="212194"/>
            <a:ext cx="9675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om Where You Are" panose="02000507000000020004" pitchFamily="2" charset="77"/>
                <a:ea typeface="CCMascaraQueen" panose="02000603000000000000" pitchFamily="2" charset="0"/>
              </a:rPr>
              <a:t>FICHAS DE GRAFOMOTRICIDAD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8298AA-F496-2F48-93BD-722DE8E9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036" y="613800"/>
            <a:ext cx="8991600" cy="58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0D0FDEE-FE06-2040-AD84-A4C3EDCFF6DE}"/>
              </a:ext>
            </a:extLst>
          </p:cNvPr>
          <p:cNvSpPr/>
          <p:nvPr/>
        </p:nvSpPr>
        <p:spPr>
          <a:xfrm>
            <a:off x="2809542" y="6334780"/>
            <a:ext cx="4607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www.orientacionandujar.es</a:t>
            </a:r>
            <a:endParaRPr lang="es-E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8298AA-F496-2F48-93BD-722DE8E9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22" y="613800"/>
            <a:ext cx="8930227" cy="583063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7AF4D97-DB67-EE43-925D-C31009A11084}"/>
              </a:ext>
            </a:extLst>
          </p:cNvPr>
          <p:cNvSpPr/>
          <p:nvPr/>
        </p:nvSpPr>
        <p:spPr>
          <a:xfrm>
            <a:off x="230724" y="212194"/>
            <a:ext cx="9675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om Where You Are" panose="02000507000000020004" pitchFamily="2" charset="77"/>
                <a:ea typeface="CCMascaraQueen" panose="02000603000000000000" pitchFamily="2" charset="0"/>
              </a:rPr>
              <a:t>FICHAS DE GRAFOMOTRICIDAD</a:t>
            </a:r>
          </a:p>
        </p:txBody>
      </p:sp>
    </p:spTree>
    <p:extLst>
      <p:ext uri="{BB962C8B-B14F-4D97-AF65-F5344CB8AC3E}">
        <p14:creationId xmlns:p14="http://schemas.microsoft.com/office/powerpoint/2010/main" val="15228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0D0FDEE-FE06-2040-AD84-A4C3EDCFF6DE}"/>
              </a:ext>
            </a:extLst>
          </p:cNvPr>
          <p:cNvSpPr/>
          <p:nvPr/>
        </p:nvSpPr>
        <p:spPr>
          <a:xfrm>
            <a:off x="2809542" y="6334780"/>
            <a:ext cx="4607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www.orientacionandujar.es</a:t>
            </a:r>
            <a:endParaRPr lang="es-E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8298AA-F496-2F48-93BD-722DE8E93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36" y="629064"/>
            <a:ext cx="8991600" cy="580010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64A8AAE-6491-3D44-B28A-FF8DAE28F2A0}"/>
              </a:ext>
            </a:extLst>
          </p:cNvPr>
          <p:cNvSpPr/>
          <p:nvPr/>
        </p:nvSpPr>
        <p:spPr>
          <a:xfrm>
            <a:off x="230724" y="212194"/>
            <a:ext cx="9675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om Where You Are" panose="02000507000000020004" pitchFamily="2" charset="77"/>
                <a:ea typeface="CCMascaraQueen" panose="02000603000000000000" pitchFamily="2" charset="0"/>
              </a:rPr>
              <a:t>FICHAS DE GRAFOMOTRICIDAD</a:t>
            </a:r>
          </a:p>
        </p:txBody>
      </p:sp>
    </p:spTree>
    <p:extLst>
      <p:ext uri="{BB962C8B-B14F-4D97-AF65-F5344CB8AC3E}">
        <p14:creationId xmlns:p14="http://schemas.microsoft.com/office/powerpoint/2010/main" val="11839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0D0FDEE-FE06-2040-AD84-A4C3EDCFF6DE}"/>
              </a:ext>
            </a:extLst>
          </p:cNvPr>
          <p:cNvSpPr/>
          <p:nvPr/>
        </p:nvSpPr>
        <p:spPr>
          <a:xfrm>
            <a:off x="2809542" y="6334780"/>
            <a:ext cx="4607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www.orientacionandujar.es</a:t>
            </a:r>
            <a:endParaRPr lang="es-E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8298AA-F496-2F48-93BD-722DE8E93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32" y="613800"/>
            <a:ext cx="8783208" cy="583063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52A446E-08E9-BE44-A740-D243AC7B4E9B}"/>
              </a:ext>
            </a:extLst>
          </p:cNvPr>
          <p:cNvSpPr/>
          <p:nvPr/>
        </p:nvSpPr>
        <p:spPr>
          <a:xfrm>
            <a:off x="230724" y="212194"/>
            <a:ext cx="9675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om Where You Are" panose="02000507000000020004" pitchFamily="2" charset="77"/>
                <a:ea typeface="CCMascaraQueen" panose="02000603000000000000" pitchFamily="2" charset="0"/>
              </a:rPr>
              <a:t>FICHAS DE GRAFOMOTRICIDAD</a:t>
            </a:r>
          </a:p>
        </p:txBody>
      </p:sp>
    </p:spTree>
    <p:extLst>
      <p:ext uri="{BB962C8B-B14F-4D97-AF65-F5344CB8AC3E}">
        <p14:creationId xmlns:p14="http://schemas.microsoft.com/office/powerpoint/2010/main" val="42519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8730</TotalTime>
  <Words>80</Words>
  <Application>Microsoft Macintosh PowerPoint</Application>
  <PresentationFormat>A4 (210 x 297 mm)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CCMascaraQueen</vt:lpstr>
      <vt:lpstr>Arial</vt:lpstr>
      <vt:lpstr>Calibri</vt:lpstr>
      <vt:lpstr>Calibri Light</vt:lpstr>
      <vt:lpstr>Comic Sans MS</vt:lpstr>
      <vt:lpstr>From Where You Are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5</cp:revision>
  <dcterms:created xsi:type="dcterms:W3CDTF">2018-09-20T16:07:45Z</dcterms:created>
  <dcterms:modified xsi:type="dcterms:W3CDTF">2018-10-02T06:42:14Z</dcterms:modified>
</cp:coreProperties>
</file>