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Default Extension="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</p:sldIdLst>
  <p:sldSz cx="12192000" cy="6858000"/>
  <p:notesSz cx="12192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205D4A"/>
                </a:solidFill>
                <a:latin typeface="Comic Sans MS"/>
                <a:cs typeface="Comic Sans MS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205D4A"/>
                </a:solidFill>
                <a:latin typeface="Comic Sans MS"/>
                <a:cs typeface="Comic Sans MS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205D4A"/>
                </a:solidFill>
                <a:latin typeface="Comic Sans MS"/>
                <a:cs typeface="Comic Sans MS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2643409" y="1124711"/>
            <a:ext cx="6313869" cy="50733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1943100" y="0"/>
            <a:ext cx="8305800" cy="135940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9701" y="397891"/>
            <a:ext cx="10972596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205D4A"/>
                </a:solidFill>
                <a:latin typeface="Comic Sans MS"/>
                <a:cs typeface="Comic Sans MS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Relationship Id="rId3" Type="http://schemas.openxmlformats.org/officeDocument/2006/relationships/image" Target="../media/image4.jpg"/><Relationship Id="rId4" Type="http://schemas.openxmlformats.org/officeDocument/2006/relationships/image" Target="../media/image5.jp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Relationship Id="rId3" Type="http://schemas.openxmlformats.org/officeDocument/2006/relationships/image" Target="../media/image7.jpg"/><Relationship Id="rId4" Type="http://schemas.openxmlformats.org/officeDocument/2006/relationships/image" Target="../media/image8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g"/><Relationship Id="rId3" Type="http://schemas.openxmlformats.org/officeDocument/2006/relationships/image" Target="../media/image10.jpg"/><Relationship Id="rId4" Type="http://schemas.openxmlformats.org/officeDocument/2006/relationships/image" Target="../media/image11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g"/><Relationship Id="rId3" Type="http://schemas.openxmlformats.org/officeDocument/2006/relationships/image" Target="../media/image13.jpg"/><Relationship Id="rId4" Type="http://schemas.openxmlformats.org/officeDocument/2006/relationships/image" Target="../media/image14.jp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jpg"/><Relationship Id="rId3" Type="http://schemas.openxmlformats.org/officeDocument/2006/relationships/image" Target="../media/image16.jpg"/><Relationship Id="rId4" Type="http://schemas.openxmlformats.org/officeDocument/2006/relationships/image" Target="../media/image17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5901" y="397891"/>
            <a:ext cx="10292715" cy="45212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5"/>
              <a:t>CUANTAS </a:t>
            </a:r>
            <a:r>
              <a:rPr dirty="0" spc="-10"/>
              <a:t>SÍLABAS </a:t>
            </a:r>
            <a:r>
              <a:rPr dirty="0" spc="-5"/>
              <a:t>TIENE </a:t>
            </a:r>
            <a:r>
              <a:rPr dirty="0" spc="-10"/>
              <a:t>CADA IMAGEN </a:t>
            </a:r>
            <a:r>
              <a:rPr dirty="0" spc="-5"/>
              <a:t>Y</a:t>
            </a:r>
            <a:r>
              <a:rPr dirty="0" spc="110"/>
              <a:t> </a:t>
            </a:r>
            <a:r>
              <a:rPr dirty="0" spc="-5"/>
              <a:t>ESCRÍBELA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293827" y="4479544"/>
          <a:ext cx="3238500" cy="8407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6575"/>
                <a:gridCol w="536575"/>
                <a:gridCol w="536575"/>
                <a:gridCol w="536575"/>
                <a:gridCol w="536575"/>
                <a:gridCol w="536575"/>
              </a:tblGrid>
              <a:tr h="457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1800">
                          <a:latin typeface="Tw Cen MT"/>
                          <a:cs typeface="Tw Cen MT"/>
                        </a:rPr>
                        <a:t>X</a:t>
                      </a:r>
                      <a:endParaRPr sz="1800">
                        <a:latin typeface="Tw Cen MT"/>
                        <a:cs typeface="Tw Cen MT"/>
                      </a:endParaRPr>
                    </a:p>
                  </a:txBody>
                  <a:tcPr marL="0" marR="0" marB="0" marT="349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1023315" y="5442305"/>
            <a:ext cx="2023110" cy="10318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600" spc="55" i="1">
                <a:latin typeface="Calibri"/>
                <a:cs typeface="Calibri"/>
              </a:rPr>
              <a:t>ara</a:t>
            </a:r>
            <a:r>
              <a:rPr dirty="0" sz="6600" spc="45" i="1">
                <a:latin typeface="Calibri"/>
                <a:cs typeface="Calibri"/>
              </a:rPr>
              <a:t>ñ</a:t>
            </a:r>
            <a:r>
              <a:rPr dirty="0" sz="6600" spc="-330" i="1">
                <a:latin typeface="Calibri"/>
                <a:cs typeface="Calibri"/>
              </a:rPr>
              <a:t>a</a:t>
            </a:r>
            <a:endParaRPr sz="6600">
              <a:latin typeface="Calibri"/>
              <a:cs typeface="Calibri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4464050" y="4479544"/>
          <a:ext cx="3237865" cy="8407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6575"/>
                <a:gridCol w="536575"/>
                <a:gridCol w="536575"/>
                <a:gridCol w="536575"/>
                <a:gridCol w="536575"/>
                <a:gridCol w="536575"/>
              </a:tblGrid>
              <a:tr h="457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8605901" y="4479544"/>
          <a:ext cx="3238500" cy="8407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6575"/>
                <a:gridCol w="536575"/>
                <a:gridCol w="536575"/>
                <a:gridCol w="536575"/>
                <a:gridCol w="536575"/>
                <a:gridCol w="536575"/>
              </a:tblGrid>
              <a:tr h="457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7" name="object 7"/>
          <p:cNvSpPr/>
          <p:nvPr/>
        </p:nvSpPr>
        <p:spPr>
          <a:xfrm>
            <a:off x="4562221" y="6335016"/>
            <a:ext cx="3209290" cy="0"/>
          </a:xfrm>
          <a:custGeom>
            <a:avLst/>
            <a:gdLst/>
            <a:ahLst/>
            <a:cxnLst/>
            <a:rect l="l" t="t" r="r" b="b"/>
            <a:pathLst>
              <a:path w="3209290" h="0">
                <a:moveTo>
                  <a:pt x="0" y="0"/>
                </a:moveTo>
                <a:lnTo>
                  <a:pt x="3208934" y="0"/>
                </a:lnTo>
              </a:path>
            </a:pathLst>
          </a:custGeom>
          <a:ln w="2767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8704833" y="6259730"/>
            <a:ext cx="3206750" cy="0"/>
          </a:xfrm>
          <a:custGeom>
            <a:avLst/>
            <a:gdLst/>
            <a:ahLst/>
            <a:cxnLst/>
            <a:rect l="l" t="t" r="r" b="b"/>
            <a:pathLst>
              <a:path w="3206750" h="0">
                <a:moveTo>
                  <a:pt x="0" y="0"/>
                </a:moveTo>
                <a:lnTo>
                  <a:pt x="3206495" y="0"/>
                </a:lnTo>
              </a:path>
            </a:pathLst>
          </a:custGeom>
          <a:ln w="2767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8950656" y="1738335"/>
            <a:ext cx="2566057" cy="21087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805171" y="1246632"/>
            <a:ext cx="2690385" cy="289864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41558" y="1543811"/>
            <a:ext cx="3926407" cy="193700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09701" y="397891"/>
            <a:ext cx="10292715" cy="45212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5"/>
              <a:t>CUANTAS </a:t>
            </a:r>
            <a:r>
              <a:rPr dirty="0" spc="-10"/>
              <a:t>SÍLABAS </a:t>
            </a:r>
            <a:r>
              <a:rPr dirty="0" spc="-5"/>
              <a:t>TIENE </a:t>
            </a:r>
            <a:r>
              <a:rPr dirty="0" spc="-10"/>
              <a:t>CADA IMAGEN </a:t>
            </a:r>
            <a:r>
              <a:rPr dirty="0" spc="-5"/>
              <a:t>Y</a:t>
            </a:r>
            <a:r>
              <a:rPr dirty="0" spc="110"/>
              <a:t> </a:t>
            </a:r>
            <a:r>
              <a:rPr dirty="0" spc="-5"/>
              <a:t>ESCRÍBELA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293827" y="4479544"/>
          <a:ext cx="3238500" cy="9880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6575"/>
                <a:gridCol w="536575"/>
                <a:gridCol w="536575"/>
                <a:gridCol w="536575"/>
                <a:gridCol w="536575"/>
                <a:gridCol w="536575"/>
              </a:tblGrid>
              <a:tr h="4572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2400" b="1" i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2400" b="1" i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2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875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2400" b="1" i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2400" b="1" i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4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2400" b="1" i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5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2400" b="1" i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6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181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9545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dirty="0" sz="2800">
                          <a:latin typeface="Tw Cen MT"/>
                          <a:cs typeface="Tw Cen MT"/>
                        </a:rPr>
                        <a:t>X</a:t>
                      </a:r>
                      <a:endParaRPr sz="2800">
                        <a:latin typeface="Tw Cen MT"/>
                        <a:cs typeface="Tw Cen MT"/>
                      </a:endParaRPr>
                    </a:p>
                  </a:txBody>
                  <a:tcPr marL="0" marR="0" marB="0" marT="266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4464050" y="4479544"/>
          <a:ext cx="3237865" cy="8407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6575"/>
                <a:gridCol w="536575"/>
                <a:gridCol w="536575"/>
                <a:gridCol w="536575"/>
                <a:gridCol w="536575"/>
                <a:gridCol w="536575"/>
              </a:tblGrid>
              <a:tr h="4572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2400" b="1" i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2400" b="1" i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2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2400" b="1" i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2400" b="1" i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4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2400" b="1" i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5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2400" b="1" i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6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8605901" y="4479544"/>
          <a:ext cx="3238500" cy="8407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6575"/>
                <a:gridCol w="536575"/>
                <a:gridCol w="536575"/>
                <a:gridCol w="536575"/>
                <a:gridCol w="536575"/>
                <a:gridCol w="536575"/>
              </a:tblGrid>
              <a:tr h="457200"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2400" b="1" i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2400" b="1" i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2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2400" b="1" i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2400" b="1" i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4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2400" b="1" i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5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2400" b="1" i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6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6" name="object 6"/>
          <p:cNvSpPr/>
          <p:nvPr/>
        </p:nvSpPr>
        <p:spPr>
          <a:xfrm>
            <a:off x="4562221" y="6335016"/>
            <a:ext cx="3209290" cy="0"/>
          </a:xfrm>
          <a:custGeom>
            <a:avLst/>
            <a:gdLst/>
            <a:ahLst/>
            <a:cxnLst/>
            <a:rect l="l" t="t" r="r" b="b"/>
            <a:pathLst>
              <a:path w="3209290" h="0">
                <a:moveTo>
                  <a:pt x="0" y="0"/>
                </a:moveTo>
                <a:lnTo>
                  <a:pt x="3208934" y="0"/>
                </a:lnTo>
              </a:path>
            </a:pathLst>
          </a:custGeom>
          <a:ln w="2767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8704833" y="6259730"/>
            <a:ext cx="3206750" cy="0"/>
          </a:xfrm>
          <a:custGeom>
            <a:avLst/>
            <a:gdLst/>
            <a:ahLst/>
            <a:cxnLst/>
            <a:rect l="l" t="t" r="r" b="b"/>
            <a:pathLst>
              <a:path w="3206750" h="0">
                <a:moveTo>
                  <a:pt x="0" y="0"/>
                </a:moveTo>
                <a:lnTo>
                  <a:pt x="3206495" y="0"/>
                </a:lnTo>
              </a:path>
            </a:pathLst>
          </a:custGeom>
          <a:ln w="2767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9005751" y="1342765"/>
            <a:ext cx="2164950" cy="260796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652272" y="1342765"/>
            <a:ext cx="2792294" cy="278019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77925" y="1417319"/>
            <a:ext cx="2862878" cy="253827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92556" y="6399314"/>
            <a:ext cx="3209290" cy="0"/>
          </a:xfrm>
          <a:custGeom>
            <a:avLst/>
            <a:gdLst/>
            <a:ahLst/>
            <a:cxnLst/>
            <a:rect l="l" t="t" r="r" b="b"/>
            <a:pathLst>
              <a:path w="3209290" h="0">
                <a:moveTo>
                  <a:pt x="0" y="0"/>
                </a:moveTo>
                <a:lnTo>
                  <a:pt x="3208934" y="0"/>
                </a:lnTo>
              </a:path>
            </a:pathLst>
          </a:custGeom>
          <a:ln w="2766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09701" y="397891"/>
            <a:ext cx="10292715" cy="45212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5"/>
              <a:t>CUANTAS </a:t>
            </a:r>
            <a:r>
              <a:rPr dirty="0" spc="-10"/>
              <a:t>SÍLABAS </a:t>
            </a:r>
            <a:r>
              <a:rPr dirty="0" spc="-5"/>
              <a:t>TIENE </a:t>
            </a:r>
            <a:r>
              <a:rPr dirty="0" spc="-10"/>
              <a:t>CADA IMAGEN </a:t>
            </a:r>
            <a:r>
              <a:rPr dirty="0" spc="-5"/>
              <a:t>Y</a:t>
            </a:r>
            <a:r>
              <a:rPr dirty="0" spc="110"/>
              <a:t> </a:t>
            </a:r>
            <a:r>
              <a:rPr dirty="0" spc="-5"/>
              <a:t>ESCRÍBELA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293827" y="4479544"/>
          <a:ext cx="3238500" cy="9880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6575"/>
                <a:gridCol w="536575"/>
                <a:gridCol w="536575"/>
                <a:gridCol w="536575"/>
                <a:gridCol w="536575"/>
                <a:gridCol w="536575"/>
              </a:tblGrid>
              <a:tr h="4572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2400" b="1" i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2400" b="1" i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2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875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2400" b="1" i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2400" b="1" i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4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2400" b="1" i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5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2400" b="1" i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6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181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9545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dirty="0" sz="2800">
                          <a:latin typeface="Tw Cen MT"/>
                          <a:cs typeface="Tw Cen MT"/>
                        </a:rPr>
                        <a:t>X</a:t>
                      </a:r>
                      <a:endParaRPr sz="2800">
                        <a:latin typeface="Tw Cen MT"/>
                        <a:cs typeface="Tw Cen MT"/>
                      </a:endParaRPr>
                    </a:p>
                  </a:txBody>
                  <a:tcPr marL="0" marR="0" marB="0" marT="266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4464050" y="4479544"/>
          <a:ext cx="3237865" cy="8407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6575"/>
                <a:gridCol w="536575"/>
                <a:gridCol w="536575"/>
                <a:gridCol w="536575"/>
                <a:gridCol w="536575"/>
                <a:gridCol w="536575"/>
              </a:tblGrid>
              <a:tr h="4572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2400" b="1" i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2400" b="1" i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2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2400" b="1" i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2400" b="1" i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4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2400" b="1" i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5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2400" b="1" i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6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8605901" y="4479544"/>
          <a:ext cx="3238500" cy="8407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6575"/>
                <a:gridCol w="536575"/>
                <a:gridCol w="536575"/>
                <a:gridCol w="536575"/>
                <a:gridCol w="536575"/>
                <a:gridCol w="536575"/>
              </a:tblGrid>
              <a:tr h="457200"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2400" b="1" i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2400" b="1" i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2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2400" b="1" i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2400" b="1" i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4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2400" b="1" i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5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2400" b="1" i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6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6" name="object 6"/>
          <p:cNvSpPr/>
          <p:nvPr/>
        </p:nvSpPr>
        <p:spPr>
          <a:xfrm>
            <a:off x="4562221" y="6335016"/>
            <a:ext cx="3209290" cy="0"/>
          </a:xfrm>
          <a:custGeom>
            <a:avLst/>
            <a:gdLst/>
            <a:ahLst/>
            <a:cxnLst/>
            <a:rect l="l" t="t" r="r" b="b"/>
            <a:pathLst>
              <a:path w="3209290" h="0">
                <a:moveTo>
                  <a:pt x="0" y="0"/>
                </a:moveTo>
                <a:lnTo>
                  <a:pt x="3208934" y="0"/>
                </a:lnTo>
              </a:path>
            </a:pathLst>
          </a:custGeom>
          <a:ln w="2767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8704833" y="6259730"/>
            <a:ext cx="3206750" cy="0"/>
          </a:xfrm>
          <a:custGeom>
            <a:avLst/>
            <a:gdLst/>
            <a:ahLst/>
            <a:cxnLst/>
            <a:rect l="l" t="t" r="r" b="b"/>
            <a:pathLst>
              <a:path w="3206750" h="0">
                <a:moveTo>
                  <a:pt x="0" y="0"/>
                </a:moveTo>
                <a:lnTo>
                  <a:pt x="3206495" y="0"/>
                </a:lnTo>
              </a:path>
            </a:pathLst>
          </a:custGeom>
          <a:ln w="2767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92556" y="6399314"/>
            <a:ext cx="3209290" cy="0"/>
          </a:xfrm>
          <a:custGeom>
            <a:avLst/>
            <a:gdLst/>
            <a:ahLst/>
            <a:cxnLst/>
            <a:rect l="l" t="t" r="r" b="b"/>
            <a:pathLst>
              <a:path w="3209290" h="0">
                <a:moveTo>
                  <a:pt x="0" y="0"/>
                </a:moveTo>
                <a:lnTo>
                  <a:pt x="3208934" y="0"/>
                </a:lnTo>
              </a:path>
            </a:pathLst>
          </a:custGeom>
          <a:ln w="2766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241275" y="1197890"/>
            <a:ext cx="3447304" cy="324914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8688314" y="1196312"/>
            <a:ext cx="2971438" cy="30754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934211" y="1219200"/>
            <a:ext cx="2209800" cy="313334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09701" y="397891"/>
            <a:ext cx="10292715" cy="45212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5"/>
              <a:t>CUANTAS </a:t>
            </a:r>
            <a:r>
              <a:rPr dirty="0" spc="-10"/>
              <a:t>SÍLABAS </a:t>
            </a:r>
            <a:r>
              <a:rPr dirty="0" spc="-5"/>
              <a:t>TIENE </a:t>
            </a:r>
            <a:r>
              <a:rPr dirty="0" spc="-10"/>
              <a:t>CADA IMAGEN </a:t>
            </a:r>
            <a:r>
              <a:rPr dirty="0" spc="-5"/>
              <a:t>Y</a:t>
            </a:r>
            <a:r>
              <a:rPr dirty="0" spc="110"/>
              <a:t> </a:t>
            </a:r>
            <a:r>
              <a:rPr dirty="0" spc="-5"/>
              <a:t>ESCRÍBELA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293827" y="4479544"/>
          <a:ext cx="3238500" cy="9880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6575"/>
                <a:gridCol w="536575"/>
                <a:gridCol w="536575"/>
                <a:gridCol w="536575"/>
                <a:gridCol w="536575"/>
                <a:gridCol w="536575"/>
              </a:tblGrid>
              <a:tr h="4572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2400" b="1" i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2400" b="1" i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2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875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2400" b="1" i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2400" b="1" i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4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2400" b="1" i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5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2400" b="1" i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6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181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9545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dirty="0" sz="2800">
                          <a:latin typeface="Tw Cen MT"/>
                          <a:cs typeface="Tw Cen MT"/>
                        </a:rPr>
                        <a:t>X</a:t>
                      </a:r>
                      <a:endParaRPr sz="2800">
                        <a:latin typeface="Tw Cen MT"/>
                        <a:cs typeface="Tw Cen MT"/>
                      </a:endParaRPr>
                    </a:p>
                  </a:txBody>
                  <a:tcPr marL="0" marR="0" marB="0" marT="266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4464050" y="4479544"/>
          <a:ext cx="3237865" cy="8407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6575"/>
                <a:gridCol w="536575"/>
                <a:gridCol w="536575"/>
                <a:gridCol w="536575"/>
                <a:gridCol w="536575"/>
                <a:gridCol w="536575"/>
              </a:tblGrid>
              <a:tr h="4572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2400" b="1" i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2400" b="1" i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2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2400" b="1" i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2400" b="1" i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4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2400" b="1" i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5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2400" b="1" i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6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8605901" y="4479544"/>
          <a:ext cx="3238500" cy="8407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6575"/>
                <a:gridCol w="536575"/>
                <a:gridCol w="536575"/>
                <a:gridCol w="536575"/>
                <a:gridCol w="536575"/>
                <a:gridCol w="536575"/>
              </a:tblGrid>
              <a:tr h="457200"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2400" b="1" i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2400" b="1" i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2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2400" b="1" i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2400" b="1" i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4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2400" b="1" i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5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2400" b="1" i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6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6" name="object 6"/>
          <p:cNvSpPr/>
          <p:nvPr/>
        </p:nvSpPr>
        <p:spPr>
          <a:xfrm>
            <a:off x="4562221" y="6335016"/>
            <a:ext cx="3209290" cy="0"/>
          </a:xfrm>
          <a:custGeom>
            <a:avLst/>
            <a:gdLst/>
            <a:ahLst/>
            <a:cxnLst/>
            <a:rect l="l" t="t" r="r" b="b"/>
            <a:pathLst>
              <a:path w="3209290" h="0">
                <a:moveTo>
                  <a:pt x="0" y="0"/>
                </a:moveTo>
                <a:lnTo>
                  <a:pt x="3208934" y="0"/>
                </a:lnTo>
              </a:path>
            </a:pathLst>
          </a:custGeom>
          <a:ln w="2767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8704833" y="6259730"/>
            <a:ext cx="3206750" cy="0"/>
          </a:xfrm>
          <a:custGeom>
            <a:avLst/>
            <a:gdLst/>
            <a:ahLst/>
            <a:cxnLst/>
            <a:rect l="l" t="t" r="r" b="b"/>
            <a:pathLst>
              <a:path w="3206750" h="0">
                <a:moveTo>
                  <a:pt x="0" y="0"/>
                </a:moveTo>
                <a:lnTo>
                  <a:pt x="3206495" y="0"/>
                </a:lnTo>
              </a:path>
            </a:pathLst>
          </a:custGeom>
          <a:ln w="2767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92556" y="6399314"/>
            <a:ext cx="3209290" cy="0"/>
          </a:xfrm>
          <a:custGeom>
            <a:avLst/>
            <a:gdLst/>
            <a:ahLst/>
            <a:cxnLst/>
            <a:rect l="l" t="t" r="r" b="b"/>
            <a:pathLst>
              <a:path w="3209290" h="0">
                <a:moveTo>
                  <a:pt x="0" y="0"/>
                </a:moveTo>
                <a:lnTo>
                  <a:pt x="3208934" y="0"/>
                </a:lnTo>
              </a:path>
            </a:pathLst>
          </a:custGeom>
          <a:ln w="2766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53151" y="1251203"/>
            <a:ext cx="2914304" cy="2971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837176" y="1616963"/>
            <a:ext cx="2484120" cy="25062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9036955" y="1723471"/>
            <a:ext cx="2155795" cy="216714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09701" y="397891"/>
            <a:ext cx="10292715" cy="45212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5"/>
              <a:t>CUANTAS </a:t>
            </a:r>
            <a:r>
              <a:rPr dirty="0" spc="-10"/>
              <a:t>SÍLABAS </a:t>
            </a:r>
            <a:r>
              <a:rPr dirty="0" spc="-5"/>
              <a:t>TIENE </a:t>
            </a:r>
            <a:r>
              <a:rPr dirty="0" spc="-10"/>
              <a:t>CADA IMAGEN </a:t>
            </a:r>
            <a:r>
              <a:rPr dirty="0" spc="-5"/>
              <a:t>Y</a:t>
            </a:r>
            <a:r>
              <a:rPr dirty="0" spc="110"/>
              <a:t> </a:t>
            </a:r>
            <a:r>
              <a:rPr dirty="0" spc="-5"/>
              <a:t>ESCRÍBELA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293827" y="4479544"/>
          <a:ext cx="3238500" cy="9880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6575"/>
                <a:gridCol w="536575"/>
                <a:gridCol w="536575"/>
                <a:gridCol w="536575"/>
                <a:gridCol w="536575"/>
                <a:gridCol w="536575"/>
              </a:tblGrid>
              <a:tr h="4572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2400" b="1" i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2400" b="1" i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2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875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2400" b="1" i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2400" b="1" i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4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2400" b="1" i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5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2400" b="1" i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6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181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9545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dirty="0" sz="2800">
                          <a:latin typeface="Tw Cen MT"/>
                          <a:cs typeface="Tw Cen MT"/>
                        </a:rPr>
                        <a:t>X</a:t>
                      </a:r>
                      <a:endParaRPr sz="2800">
                        <a:latin typeface="Tw Cen MT"/>
                        <a:cs typeface="Tw Cen MT"/>
                      </a:endParaRPr>
                    </a:p>
                  </a:txBody>
                  <a:tcPr marL="0" marR="0" marB="0" marT="266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4464050" y="4479544"/>
          <a:ext cx="3237865" cy="8407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6575"/>
                <a:gridCol w="536575"/>
                <a:gridCol w="536575"/>
                <a:gridCol w="536575"/>
                <a:gridCol w="536575"/>
                <a:gridCol w="536575"/>
              </a:tblGrid>
              <a:tr h="4572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2400" b="1" i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2400" b="1" i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2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2400" b="1" i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2400" b="1" i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4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2400" b="1" i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5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2400" b="1" i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6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8605901" y="4479544"/>
          <a:ext cx="3238500" cy="8407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6575"/>
                <a:gridCol w="536575"/>
                <a:gridCol w="536575"/>
                <a:gridCol w="536575"/>
                <a:gridCol w="536575"/>
                <a:gridCol w="536575"/>
              </a:tblGrid>
              <a:tr h="457200"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2400" b="1" i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2400" b="1" i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2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2400" b="1" i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2400" b="1" i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4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2400" b="1" i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5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2400" b="1" i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6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6" name="object 6"/>
          <p:cNvSpPr/>
          <p:nvPr/>
        </p:nvSpPr>
        <p:spPr>
          <a:xfrm>
            <a:off x="4562221" y="6335016"/>
            <a:ext cx="3209290" cy="0"/>
          </a:xfrm>
          <a:custGeom>
            <a:avLst/>
            <a:gdLst/>
            <a:ahLst/>
            <a:cxnLst/>
            <a:rect l="l" t="t" r="r" b="b"/>
            <a:pathLst>
              <a:path w="3209290" h="0">
                <a:moveTo>
                  <a:pt x="0" y="0"/>
                </a:moveTo>
                <a:lnTo>
                  <a:pt x="3208934" y="0"/>
                </a:lnTo>
              </a:path>
            </a:pathLst>
          </a:custGeom>
          <a:ln w="2767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8704833" y="6259730"/>
            <a:ext cx="3206750" cy="0"/>
          </a:xfrm>
          <a:custGeom>
            <a:avLst/>
            <a:gdLst/>
            <a:ahLst/>
            <a:cxnLst/>
            <a:rect l="l" t="t" r="r" b="b"/>
            <a:pathLst>
              <a:path w="3206750" h="0">
                <a:moveTo>
                  <a:pt x="0" y="0"/>
                </a:moveTo>
                <a:lnTo>
                  <a:pt x="3206495" y="0"/>
                </a:lnTo>
              </a:path>
            </a:pathLst>
          </a:custGeom>
          <a:ln w="2767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92556" y="6399314"/>
            <a:ext cx="3209290" cy="0"/>
          </a:xfrm>
          <a:custGeom>
            <a:avLst/>
            <a:gdLst/>
            <a:ahLst/>
            <a:cxnLst/>
            <a:rect l="l" t="t" r="r" b="b"/>
            <a:pathLst>
              <a:path w="3209290" h="0">
                <a:moveTo>
                  <a:pt x="0" y="0"/>
                </a:moveTo>
                <a:lnTo>
                  <a:pt x="3208934" y="0"/>
                </a:lnTo>
              </a:path>
            </a:pathLst>
          </a:custGeom>
          <a:ln w="2766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823155" y="1620011"/>
            <a:ext cx="2352771" cy="25323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9192768" y="848867"/>
            <a:ext cx="1981200" cy="345338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818388" y="1424939"/>
            <a:ext cx="2432202" cy="270808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María</dc:creator>
  <dc:title>Presentación de PowerPoint</dc:title>
  <dcterms:created xsi:type="dcterms:W3CDTF">2018-10-24T17:24:44Z</dcterms:created>
  <dcterms:modified xsi:type="dcterms:W3CDTF">2018-10-24T17:24:44Z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2018-10-22T00:00:00Z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2018-10-24T00:00:00Z</vt:filetime>
  </property>
</Properties>
</file>