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05D4A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05D4A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05D4A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43409" y="1124711"/>
            <a:ext cx="6313869" cy="5073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943100" y="0"/>
            <a:ext cx="8305800" cy="1359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701" y="397891"/>
            <a:ext cx="1097259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05D4A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901" y="397891"/>
            <a:ext cx="102927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CUANTAS </a:t>
            </a:r>
            <a:r>
              <a:rPr dirty="0" spc="-10"/>
              <a:t>SÍLABAS </a:t>
            </a:r>
            <a:r>
              <a:rPr dirty="0" spc="-5"/>
              <a:t>TIENE </a:t>
            </a:r>
            <a:r>
              <a:rPr dirty="0" spc="-10"/>
              <a:t>CADA IMAGEN </a:t>
            </a:r>
            <a:r>
              <a:rPr dirty="0" spc="-5"/>
              <a:t>Y</a:t>
            </a:r>
            <a:r>
              <a:rPr dirty="0" spc="110"/>
              <a:t> </a:t>
            </a:r>
            <a:r>
              <a:rPr dirty="0" spc="-5"/>
              <a:t>ESCRÍBELA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3827" y="4479544"/>
          <a:ext cx="3238500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>
                          <a:latin typeface="Tw Cen MT"/>
                          <a:cs typeface="Tw Cen MT"/>
                        </a:rPr>
                        <a:t>X</a:t>
                      </a:r>
                      <a:endParaRPr sz="1800">
                        <a:latin typeface="Tw Cen MT"/>
                        <a:cs typeface="Tw Cen MT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23315" y="5442305"/>
            <a:ext cx="2023110" cy="1031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55" i="1">
                <a:latin typeface="Calibri"/>
                <a:cs typeface="Calibri"/>
              </a:rPr>
              <a:t>ara</a:t>
            </a:r>
            <a:r>
              <a:rPr dirty="0" sz="6600" spc="45" i="1">
                <a:latin typeface="Calibri"/>
                <a:cs typeface="Calibri"/>
              </a:rPr>
              <a:t>ñ</a:t>
            </a:r>
            <a:r>
              <a:rPr dirty="0" sz="6600" spc="-330" i="1">
                <a:latin typeface="Calibri"/>
                <a:cs typeface="Calibri"/>
              </a:rPr>
              <a:t>a</a:t>
            </a:r>
            <a:endParaRPr sz="66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64050" y="4479544"/>
          <a:ext cx="3237865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05901" y="4479544"/>
          <a:ext cx="3238500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562221" y="6335016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704833" y="6259730"/>
            <a:ext cx="3206750" cy="0"/>
          </a:xfrm>
          <a:custGeom>
            <a:avLst/>
            <a:gdLst/>
            <a:ahLst/>
            <a:cxnLst/>
            <a:rect l="l" t="t" r="r" b="b"/>
            <a:pathLst>
              <a:path w="3206750" h="0">
                <a:moveTo>
                  <a:pt x="0" y="0"/>
                </a:moveTo>
                <a:lnTo>
                  <a:pt x="3206495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50656" y="1738335"/>
            <a:ext cx="2566057" cy="2108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05171" y="1246632"/>
            <a:ext cx="2690385" cy="2898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1558" y="1543811"/>
            <a:ext cx="3926407" cy="19370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701" y="397891"/>
            <a:ext cx="102927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CUANTAS </a:t>
            </a:r>
            <a:r>
              <a:rPr dirty="0" spc="-10"/>
              <a:t>SÍLABAS </a:t>
            </a:r>
            <a:r>
              <a:rPr dirty="0" spc="-5"/>
              <a:t>TIENE </a:t>
            </a:r>
            <a:r>
              <a:rPr dirty="0" spc="-10"/>
              <a:t>CADA IMAGEN </a:t>
            </a:r>
            <a:r>
              <a:rPr dirty="0" spc="-5"/>
              <a:t>Y</a:t>
            </a:r>
            <a:r>
              <a:rPr dirty="0" spc="110"/>
              <a:t> </a:t>
            </a:r>
            <a:r>
              <a:rPr dirty="0" spc="-5"/>
              <a:t>ESCRÍBELA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3827" y="4479544"/>
          <a:ext cx="32385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800">
                          <a:latin typeface="Tw Cen MT"/>
                          <a:cs typeface="Tw Cen MT"/>
                        </a:rPr>
                        <a:t>X</a:t>
                      </a:r>
                      <a:endParaRPr sz="2800">
                        <a:latin typeface="Tw Cen MT"/>
                        <a:cs typeface="Tw Cen MT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64050" y="4479544"/>
          <a:ext cx="3237865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605901" y="4479544"/>
          <a:ext cx="3238500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562221" y="6335016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04833" y="6259730"/>
            <a:ext cx="3206750" cy="0"/>
          </a:xfrm>
          <a:custGeom>
            <a:avLst/>
            <a:gdLst/>
            <a:ahLst/>
            <a:cxnLst/>
            <a:rect l="l" t="t" r="r" b="b"/>
            <a:pathLst>
              <a:path w="3206750" h="0">
                <a:moveTo>
                  <a:pt x="0" y="0"/>
                </a:moveTo>
                <a:lnTo>
                  <a:pt x="3206495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005751" y="1342765"/>
            <a:ext cx="2164950" cy="2607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2272" y="1342765"/>
            <a:ext cx="2792294" cy="27801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7925" y="1417319"/>
            <a:ext cx="2862878" cy="25382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2556" y="6399314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701" y="397891"/>
            <a:ext cx="102927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CUANTAS </a:t>
            </a:r>
            <a:r>
              <a:rPr dirty="0" spc="-10"/>
              <a:t>SÍLABAS </a:t>
            </a:r>
            <a:r>
              <a:rPr dirty="0" spc="-5"/>
              <a:t>TIENE </a:t>
            </a:r>
            <a:r>
              <a:rPr dirty="0" spc="-10"/>
              <a:t>CADA IMAGEN </a:t>
            </a:r>
            <a:r>
              <a:rPr dirty="0" spc="-5"/>
              <a:t>Y</a:t>
            </a:r>
            <a:r>
              <a:rPr dirty="0" spc="110"/>
              <a:t> </a:t>
            </a:r>
            <a:r>
              <a:rPr dirty="0" spc="-5"/>
              <a:t>ESCRÍBELA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3827" y="4479544"/>
          <a:ext cx="32385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800">
                          <a:latin typeface="Tw Cen MT"/>
                          <a:cs typeface="Tw Cen MT"/>
                        </a:rPr>
                        <a:t>X</a:t>
                      </a:r>
                      <a:endParaRPr sz="2800">
                        <a:latin typeface="Tw Cen MT"/>
                        <a:cs typeface="Tw Cen MT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64050" y="4479544"/>
          <a:ext cx="3237865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605901" y="4479544"/>
          <a:ext cx="3238500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562221" y="6335016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04833" y="6259730"/>
            <a:ext cx="3206750" cy="0"/>
          </a:xfrm>
          <a:custGeom>
            <a:avLst/>
            <a:gdLst/>
            <a:ahLst/>
            <a:cxnLst/>
            <a:rect l="l" t="t" r="r" b="b"/>
            <a:pathLst>
              <a:path w="3206750" h="0">
                <a:moveTo>
                  <a:pt x="0" y="0"/>
                </a:moveTo>
                <a:lnTo>
                  <a:pt x="3206495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2556" y="6399314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41275" y="1197890"/>
            <a:ext cx="3447304" cy="3249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688314" y="1196312"/>
            <a:ext cx="2971438" cy="3075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34211" y="1219200"/>
            <a:ext cx="2209800" cy="3133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701" y="397891"/>
            <a:ext cx="102927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CUANTAS </a:t>
            </a:r>
            <a:r>
              <a:rPr dirty="0" spc="-10"/>
              <a:t>SÍLABAS </a:t>
            </a:r>
            <a:r>
              <a:rPr dirty="0" spc="-5"/>
              <a:t>TIENE </a:t>
            </a:r>
            <a:r>
              <a:rPr dirty="0" spc="-10"/>
              <a:t>CADA IMAGEN </a:t>
            </a:r>
            <a:r>
              <a:rPr dirty="0" spc="-5"/>
              <a:t>Y</a:t>
            </a:r>
            <a:r>
              <a:rPr dirty="0" spc="110"/>
              <a:t> </a:t>
            </a:r>
            <a:r>
              <a:rPr dirty="0" spc="-5"/>
              <a:t>ESCRÍBELA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3827" y="4479544"/>
          <a:ext cx="32385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800">
                          <a:latin typeface="Tw Cen MT"/>
                          <a:cs typeface="Tw Cen MT"/>
                        </a:rPr>
                        <a:t>X</a:t>
                      </a:r>
                      <a:endParaRPr sz="2800">
                        <a:latin typeface="Tw Cen MT"/>
                        <a:cs typeface="Tw Cen MT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64050" y="4479544"/>
          <a:ext cx="3237865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605901" y="4479544"/>
          <a:ext cx="3238500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562221" y="6335016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04833" y="6259730"/>
            <a:ext cx="3206750" cy="0"/>
          </a:xfrm>
          <a:custGeom>
            <a:avLst/>
            <a:gdLst/>
            <a:ahLst/>
            <a:cxnLst/>
            <a:rect l="l" t="t" r="r" b="b"/>
            <a:pathLst>
              <a:path w="3206750" h="0">
                <a:moveTo>
                  <a:pt x="0" y="0"/>
                </a:moveTo>
                <a:lnTo>
                  <a:pt x="3206495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2556" y="6399314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3151" y="1251203"/>
            <a:ext cx="2914304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37176" y="1616963"/>
            <a:ext cx="2484120" cy="2506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036955" y="1723471"/>
            <a:ext cx="2155795" cy="21671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701" y="397891"/>
            <a:ext cx="102927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CUANTAS </a:t>
            </a:r>
            <a:r>
              <a:rPr dirty="0" spc="-10"/>
              <a:t>SÍLABAS </a:t>
            </a:r>
            <a:r>
              <a:rPr dirty="0" spc="-5"/>
              <a:t>TIENE </a:t>
            </a:r>
            <a:r>
              <a:rPr dirty="0" spc="-10"/>
              <a:t>CADA IMAGEN </a:t>
            </a:r>
            <a:r>
              <a:rPr dirty="0" spc="-5"/>
              <a:t>Y</a:t>
            </a:r>
            <a:r>
              <a:rPr dirty="0" spc="110"/>
              <a:t> </a:t>
            </a:r>
            <a:r>
              <a:rPr dirty="0" spc="-5"/>
              <a:t>ESCRÍBELA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3827" y="4479544"/>
          <a:ext cx="32385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800">
                          <a:latin typeface="Tw Cen MT"/>
                          <a:cs typeface="Tw Cen MT"/>
                        </a:rPr>
                        <a:t>X</a:t>
                      </a:r>
                      <a:endParaRPr sz="2800">
                        <a:latin typeface="Tw Cen MT"/>
                        <a:cs typeface="Tw Cen MT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64050" y="4479544"/>
          <a:ext cx="3237865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605901" y="4479544"/>
          <a:ext cx="3238500" cy="84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/>
                <a:gridCol w="536575"/>
                <a:gridCol w="536575"/>
                <a:gridCol w="536575"/>
                <a:gridCol w="536575"/>
                <a:gridCol w="536575"/>
              </a:tblGrid>
              <a:tr h="4572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562221" y="6335016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04833" y="6259730"/>
            <a:ext cx="3206750" cy="0"/>
          </a:xfrm>
          <a:custGeom>
            <a:avLst/>
            <a:gdLst/>
            <a:ahLst/>
            <a:cxnLst/>
            <a:rect l="l" t="t" r="r" b="b"/>
            <a:pathLst>
              <a:path w="3206750" h="0">
                <a:moveTo>
                  <a:pt x="0" y="0"/>
                </a:moveTo>
                <a:lnTo>
                  <a:pt x="3206495" y="0"/>
                </a:lnTo>
              </a:path>
            </a:pathLst>
          </a:custGeom>
          <a:ln w="27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2556" y="6399314"/>
            <a:ext cx="3209290" cy="0"/>
          </a:xfrm>
          <a:custGeom>
            <a:avLst/>
            <a:gdLst/>
            <a:ahLst/>
            <a:cxnLst/>
            <a:rect l="l" t="t" r="r" b="b"/>
            <a:pathLst>
              <a:path w="3209290" h="0">
                <a:moveTo>
                  <a:pt x="0" y="0"/>
                </a:moveTo>
                <a:lnTo>
                  <a:pt x="3208934" y="0"/>
                </a:lnTo>
              </a:path>
            </a:pathLst>
          </a:custGeom>
          <a:ln w="276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23155" y="1620011"/>
            <a:ext cx="2352771" cy="25323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92768" y="848867"/>
            <a:ext cx="1981200" cy="3453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388" y="1424939"/>
            <a:ext cx="2432202" cy="27080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María</dc:creator>
  <dc:title>Presentación de PowerPoint</dc:title>
  <dcterms:created xsi:type="dcterms:W3CDTF">2018-10-24T17:24:44Z</dcterms:created>
  <dcterms:modified xsi:type="dcterms:W3CDTF">2018-10-24T17:24:44Z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2018-10-24T00:00:00Z</vt:filetime>
  </property>
</Properties>
</file>