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74" r:id="rId4"/>
    <p:sldId id="256" r:id="rId5"/>
    <p:sldId id="273" r:id="rId6"/>
    <p:sldId id="260" r:id="rId7"/>
    <p:sldId id="265" r:id="rId8"/>
    <p:sldId id="263" r:id="rId9"/>
    <p:sldId id="262" r:id="rId10"/>
    <p:sldId id="261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07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87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6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97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09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00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68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5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84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E181-4B00-4B05-BF9F-2938191E3F5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2336-C57F-4AC8-AED9-61FFFD30F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70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3890" y="4323492"/>
            <a:ext cx="870157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3600" b="1" dirty="0" smtClean="0"/>
              <a:t>MATERIALES TEACCH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CLASIFICACIÓN  DE LOS ALIMENTOS - MENÚ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7" y="532262"/>
            <a:ext cx="4276300" cy="32072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532264"/>
            <a:ext cx="4276800" cy="32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" y="3647478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68" y="539018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549179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78" y="3664353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3644031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8" name="CuadroTexto 17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789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2" y="3644030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555853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68" y="539018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grpSp>
        <p:nvGrpSpPr>
          <p:cNvPr id="6" name="Grupo 5"/>
          <p:cNvGrpSpPr/>
          <p:nvPr/>
        </p:nvGrpSpPr>
        <p:grpSpPr>
          <a:xfrm>
            <a:off x="1054220" y="3644031"/>
            <a:ext cx="2695575" cy="2695575"/>
            <a:chOff x="1054220" y="3644031"/>
            <a:chExt cx="2695575" cy="269557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20" y="3644031"/>
              <a:ext cx="2695575" cy="2695575"/>
            </a:xfrm>
            <a:prstGeom prst="rect">
              <a:avLst/>
            </a:prstGeom>
            <a:ln w="101600">
              <a:solidFill>
                <a:schemeClr val="accent2"/>
              </a:solidFill>
            </a:ln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94" b="8975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015" y="3961298"/>
              <a:ext cx="2192811" cy="1997121"/>
            </a:xfrm>
            <a:prstGeom prst="rect">
              <a:avLst/>
            </a:prstGeom>
            <a:ln w="101600">
              <a:noFill/>
            </a:ln>
          </p:spPr>
        </p:pic>
      </p:grpSp>
      <p:sp>
        <p:nvSpPr>
          <p:cNvPr id="15" name="CuadroTexto 14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1737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3644029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" y="3644030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2" y="56638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6" y="539973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6586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3644029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" y="3658635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68" y="526324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566386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32413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0" y="364402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" y="3644028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0" y="566386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6" y="539973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5614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68" y="539089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0" y="566385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" y="3670440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89" y="3644026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97555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5" y="539972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89" y="566386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" y="364402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89" y="364402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61352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6" y="52551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10" y="566386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1" y="3643220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0" y="3643219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9593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41251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94" y="165808"/>
            <a:ext cx="3785535" cy="28391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0" y="165808"/>
            <a:ext cx="3739495" cy="28046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75" y="3193222"/>
            <a:ext cx="3427143" cy="2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2" y="2517936"/>
            <a:ext cx="4140000" cy="4140000"/>
          </a:xfrm>
          <a:prstGeom prst="rect">
            <a:avLst/>
          </a:prstGeom>
          <a:noFill/>
          <a:ln w="101600">
            <a:solidFill>
              <a:schemeClr val="accent2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2" y="225111"/>
            <a:ext cx="4140000" cy="4140000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0" name="CuadroTexto 9"/>
          <p:cNvSpPr txBox="1"/>
          <p:nvPr/>
        </p:nvSpPr>
        <p:spPr>
          <a:xfrm rot="5400000">
            <a:off x="1945454" y="3954439"/>
            <a:ext cx="692497" cy="40260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25462" y="624949"/>
            <a:ext cx="4140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PICTOGRAMAS PARA COLOCAR EN EL FONDO DE LAS CAJAS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3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2" y="2513480"/>
            <a:ext cx="4140000" cy="4140000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3" y="225115"/>
            <a:ext cx="4140000" cy="4140000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5" name="CuadroTexto 4"/>
          <p:cNvSpPr txBox="1"/>
          <p:nvPr/>
        </p:nvSpPr>
        <p:spPr>
          <a:xfrm rot="5400000">
            <a:off x="1945454" y="3954439"/>
            <a:ext cx="692497" cy="40260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25462" y="624949"/>
            <a:ext cx="4140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PICTOGRAMAS PARA COLOCAR EN EL FONDO DE LAS CAJAS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8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82" y="3874496"/>
            <a:ext cx="1908518" cy="1908518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25" y="3874496"/>
            <a:ext cx="1908518" cy="1908518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0" name="CuadroTexto 9"/>
          <p:cNvSpPr txBox="1"/>
          <p:nvPr/>
        </p:nvSpPr>
        <p:spPr>
          <a:xfrm rot="5400000">
            <a:off x="4544765" y="2677120"/>
            <a:ext cx="523220" cy="78385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82" y="1042910"/>
            <a:ext cx="1908518" cy="19085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25" y="1042910"/>
            <a:ext cx="1908518" cy="1908518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592008" y="305362"/>
            <a:ext cx="84287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PICTOGRAMAS PARA COLOCAR EN LAS PINZAS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6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9" y="364402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3644028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6" y="539091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9" y="539015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6" name="CuadroTexto 15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17497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3644028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9" y="3630454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539015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9" y="539015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6" name="CuadroTexto 15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34242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4" y="539015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77" y="364402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8" y="364402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8" y="525434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sp>
        <p:nvSpPr>
          <p:cNvPr id="16" name="CuadroTexto 15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910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5" y="539017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0" y="3644031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0" y="539016"/>
            <a:ext cx="2695575" cy="2695575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  <p:grpSp>
        <p:nvGrpSpPr>
          <p:cNvPr id="15" name="Grupo 14"/>
          <p:cNvGrpSpPr/>
          <p:nvPr/>
        </p:nvGrpSpPr>
        <p:grpSpPr>
          <a:xfrm>
            <a:off x="4676530" y="2748933"/>
            <a:ext cx="3549730" cy="3590673"/>
            <a:chOff x="4676530" y="2748933"/>
            <a:chExt cx="3549730" cy="3590673"/>
          </a:xfrm>
        </p:grpSpPr>
        <p:grpSp>
          <p:nvGrpSpPr>
            <p:cNvPr id="14" name="Grupo 13"/>
            <p:cNvGrpSpPr/>
            <p:nvPr/>
          </p:nvGrpSpPr>
          <p:grpSpPr>
            <a:xfrm>
              <a:off x="5530685" y="3644031"/>
              <a:ext cx="2695575" cy="2695575"/>
              <a:chOff x="5530685" y="3644031"/>
              <a:chExt cx="2695575" cy="2695575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0685" y="3644031"/>
                <a:ext cx="2695575" cy="2695575"/>
              </a:xfrm>
              <a:prstGeom prst="rect">
                <a:avLst/>
              </a:prstGeom>
              <a:ln w="101600">
                <a:solidFill>
                  <a:schemeClr val="accent2"/>
                </a:solidFill>
              </a:ln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5741" y="4609404"/>
                <a:ext cx="643484" cy="511001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8141" y="4761804"/>
                <a:ext cx="627560" cy="498355"/>
              </a:xfrm>
              <a:prstGeom prst="rect">
                <a:avLst/>
              </a:prstGeom>
            </p:spPr>
          </p:pic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463" b="89753" l="21555" r="897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8749">
              <a:off x="4676530" y="2748933"/>
              <a:ext cx="3482516" cy="3482516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40942" y="40942"/>
            <a:ext cx="523220" cy="6817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100" b="1" dirty="0"/>
              <a:t>Autor pictogramas:</a:t>
            </a:r>
            <a:r>
              <a:rPr lang="pt-BR" sz="1100" dirty="0"/>
              <a:t> Sergio </a:t>
            </a:r>
            <a:r>
              <a:rPr lang="pt-BR" sz="1100" dirty="0" err="1"/>
              <a:t>Palao</a:t>
            </a:r>
            <a:r>
              <a:rPr lang="pt-BR" sz="1100" dirty="0"/>
              <a:t> </a:t>
            </a:r>
            <a:r>
              <a:rPr lang="pt-BR" sz="1100" b="1" dirty="0" err="1"/>
              <a:t>Procedencia</a:t>
            </a:r>
            <a:r>
              <a:rPr lang="pt-BR" sz="1100" b="1" dirty="0"/>
              <a:t>:</a:t>
            </a:r>
            <a:r>
              <a:rPr lang="pt-BR" sz="1100" dirty="0"/>
              <a:t> ARASAAC (http://arasaac.org) </a:t>
            </a:r>
            <a:r>
              <a:rPr lang="pt-BR" sz="1100" b="1" dirty="0"/>
              <a:t>Licencia:</a:t>
            </a:r>
            <a:r>
              <a:rPr lang="pt-BR" sz="1100" dirty="0"/>
              <a:t> CC (BY-NC-SA</a:t>
            </a:r>
            <a:r>
              <a:rPr lang="pt-BR" sz="1100" dirty="0" smtClean="0"/>
              <a:t>) </a:t>
            </a:r>
          </a:p>
          <a:p>
            <a:pPr algn="ctr"/>
            <a:r>
              <a:rPr lang="pt-BR" sz="1100" b="1" dirty="0" smtClean="0"/>
              <a:t>Autores: </a:t>
            </a:r>
            <a:r>
              <a:rPr lang="pt-BR" sz="1100" dirty="0" smtClean="0"/>
              <a:t>José Manuel Marcos, David </a:t>
            </a:r>
            <a:r>
              <a:rPr lang="pt-BR" sz="1100" dirty="0"/>
              <a:t>R</a:t>
            </a:r>
            <a:r>
              <a:rPr lang="pt-BR" sz="1100" dirty="0" smtClean="0"/>
              <a:t>omero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892433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83</Words>
  <Application>Microsoft Office PowerPoint</Application>
  <PresentationFormat>Presentación en pantalla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21</cp:revision>
  <cp:lastPrinted>2018-09-26T07:41:58Z</cp:lastPrinted>
  <dcterms:created xsi:type="dcterms:W3CDTF">2018-09-25T10:10:03Z</dcterms:created>
  <dcterms:modified xsi:type="dcterms:W3CDTF">2018-09-26T09:19:30Z</dcterms:modified>
</cp:coreProperties>
</file>