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6858000" cy="9906000" type="A4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6BB"/>
    <a:srgbClr val="99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382" y="-10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8454-7B2D-48F0-9E06-2BCC041D3221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975B-5789-4823-B5FD-072B843C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8454-7B2D-48F0-9E06-2BCC041D3221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975B-5789-4823-B5FD-072B843C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8454-7B2D-48F0-9E06-2BCC041D3221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975B-5789-4823-B5FD-072B843C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8454-7B2D-48F0-9E06-2BCC041D3221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975B-5789-4823-B5FD-072B843C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8454-7B2D-48F0-9E06-2BCC041D3221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975B-5789-4823-B5FD-072B843C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8454-7B2D-48F0-9E06-2BCC041D3221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975B-5789-4823-B5FD-072B843C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8454-7B2D-48F0-9E06-2BCC041D3221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975B-5789-4823-B5FD-072B843C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8454-7B2D-48F0-9E06-2BCC041D3221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975B-5789-4823-B5FD-072B843C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8454-7B2D-48F0-9E06-2BCC041D3221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975B-5789-4823-B5FD-072B843C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8454-7B2D-48F0-9E06-2BCC041D3221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975B-5789-4823-B5FD-072B843C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8454-7B2D-48F0-9E06-2BCC041D3221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975B-5789-4823-B5FD-072B843C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F8454-7B2D-48F0-9E06-2BCC041D3221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4975B-5789-4823-B5FD-072B843CB4C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2332- Salva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774" y="1856656"/>
            <a:ext cx="5472608" cy="5472608"/>
          </a:xfrm>
          <a:prstGeom prst="rect">
            <a:avLst/>
          </a:prstGeom>
        </p:spPr>
      </p:pic>
      <p:pic>
        <p:nvPicPr>
          <p:cNvPr id="6" name="5 Imagen" descr="plantilla_pinzas_circ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2600"/>
            <a:ext cx="6858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60648" y="14123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9900"/>
                </a:solidFill>
                <a:latin typeface="Kristen ITC" pitchFamily="66" charset="0"/>
              </a:rPr>
              <a:t>SALVAJES</a:t>
            </a:r>
            <a:endParaRPr lang="es-ES" sz="4800" b="1" dirty="0">
              <a:solidFill>
                <a:srgbClr val="FF9900"/>
              </a:solidFill>
              <a:latin typeface="Kristen ITC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8640" y="934548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Autor pictogramas:</a:t>
            </a:r>
            <a:r>
              <a:rPr lang="pt-BR" sz="1000" dirty="0"/>
              <a:t> Sergio </a:t>
            </a:r>
            <a:r>
              <a:rPr lang="pt-BR" sz="1000" dirty="0" err="1"/>
              <a:t>Palao</a:t>
            </a:r>
            <a:r>
              <a:rPr lang="pt-BR" sz="1000" dirty="0"/>
              <a:t> </a:t>
            </a:r>
            <a:r>
              <a:rPr lang="pt-BR" sz="1000" b="1" dirty="0" err="1"/>
              <a:t>Procedencia</a:t>
            </a:r>
            <a:r>
              <a:rPr lang="pt-BR" sz="1000" dirty="0"/>
              <a:t>: ARASAAC (www.arasaac.org) </a:t>
            </a:r>
            <a:r>
              <a:rPr lang="pt-BR" sz="1000" b="1" dirty="0"/>
              <a:t>Licencia:</a:t>
            </a:r>
            <a:r>
              <a:rPr lang="pt-BR" sz="1000" dirty="0"/>
              <a:t> CC (BY-NC-SA) </a:t>
            </a:r>
          </a:p>
          <a:p>
            <a:pPr algn="ctr"/>
            <a:r>
              <a:rPr lang="pt-BR" sz="1000" b="1" dirty="0"/>
              <a:t>Autores</a:t>
            </a:r>
            <a:r>
              <a:rPr lang="pt-BR" sz="1000" dirty="0"/>
              <a:t>: José Manuel Marcos, David Romero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2332- Salva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6632" y="1536570"/>
            <a:ext cx="6296750" cy="6296750"/>
          </a:xfrm>
          <a:prstGeom prst="rect">
            <a:avLst/>
          </a:prstGeom>
        </p:spPr>
      </p:pic>
      <p:pic>
        <p:nvPicPr>
          <p:cNvPr id="6" name="5 Imagen" descr="plantilla_pinzas_circ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32" y="1352600"/>
            <a:ext cx="6696744" cy="669674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60648" y="14123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  <a:latin typeface="Kristen ITC" pitchFamily="66" charset="0"/>
              </a:rPr>
              <a:t>AIRE</a:t>
            </a:r>
            <a:endParaRPr lang="es-ES" sz="4800" b="1" dirty="0">
              <a:solidFill>
                <a:srgbClr val="00B0F0"/>
              </a:solidFill>
              <a:latin typeface="Kristen ITC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8640" y="934548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Autor pictogramas:</a:t>
            </a:r>
            <a:r>
              <a:rPr lang="pt-BR" sz="1000" dirty="0"/>
              <a:t> Sergio </a:t>
            </a:r>
            <a:r>
              <a:rPr lang="pt-BR" sz="1000" dirty="0" err="1"/>
              <a:t>Palao</a:t>
            </a:r>
            <a:r>
              <a:rPr lang="pt-BR" sz="1000" dirty="0"/>
              <a:t> </a:t>
            </a:r>
            <a:r>
              <a:rPr lang="pt-BR" sz="1000" b="1" dirty="0" err="1"/>
              <a:t>Procedencia</a:t>
            </a:r>
            <a:r>
              <a:rPr lang="pt-BR" sz="1000" dirty="0"/>
              <a:t>: ARASAAC (www.arasaac.org) </a:t>
            </a:r>
            <a:r>
              <a:rPr lang="pt-BR" sz="1000" b="1" dirty="0"/>
              <a:t>Licencia:</a:t>
            </a:r>
            <a:r>
              <a:rPr lang="pt-BR" sz="1000" dirty="0"/>
              <a:t> CC (BY-NC-SA) </a:t>
            </a:r>
          </a:p>
          <a:p>
            <a:pPr algn="ctr"/>
            <a:r>
              <a:rPr lang="pt-BR" sz="1000" b="1" dirty="0"/>
              <a:t>Autores</a:t>
            </a:r>
            <a:r>
              <a:rPr lang="pt-BR" sz="1000" dirty="0"/>
              <a:t>: José Manuel Marcos, David Romero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2332- Salva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774" y="1856656"/>
            <a:ext cx="5472608" cy="5472608"/>
          </a:xfrm>
          <a:prstGeom prst="rect">
            <a:avLst/>
          </a:prstGeom>
        </p:spPr>
      </p:pic>
      <p:pic>
        <p:nvPicPr>
          <p:cNvPr id="6" name="5 Imagen" descr="plantilla_pinzas_circ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84" y="1352600"/>
            <a:ext cx="6858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60648" y="34448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92D050"/>
                </a:solidFill>
                <a:latin typeface="Kristen ITC" pitchFamily="66" charset="0"/>
              </a:rPr>
              <a:t>DOMÉSTICOS</a:t>
            </a:r>
            <a:endParaRPr lang="es-ES" sz="4800" b="1" dirty="0">
              <a:solidFill>
                <a:srgbClr val="92D050"/>
              </a:solidFill>
              <a:latin typeface="Kristen ITC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8640" y="934548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Autor pictogramas:</a:t>
            </a:r>
            <a:r>
              <a:rPr lang="pt-BR" sz="1000" dirty="0"/>
              <a:t> Sergio </a:t>
            </a:r>
            <a:r>
              <a:rPr lang="pt-BR" sz="1000" dirty="0" err="1"/>
              <a:t>Palao</a:t>
            </a:r>
            <a:r>
              <a:rPr lang="pt-BR" sz="1000" dirty="0"/>
              <a:t> </a:t>
            </a:r>
            <a:r>
              <a:rPr lang="pt-BR" sz="1000" b="1" dirty="0" err="1"/>
              <a:t>Procedencia</a:t>
            </a:r>
            <a:r>
              <a:rPr lang="pt-BR" sz="1000" dirty="0"/>
              <a:t>: ARASAAC (www.arasaac.org) </a:t>
            </a:r>
            <a:r>
              <a:rPr lang="pt-BR" sz="1000" b="1" dirty="0"/>
              <a:t>Licencia:</a:t>
            </a:r>
            <a:r>
              <a:rPr lang="pt-BR" sz="1000" dirty="0"/>
              <a:t> CC (BY-NC-SA) </a:t>
            </a:r>
          </a:p>
          <a:p>
            <a:pPr algn="ctr"/>
            <a:r>
              <a:rPr lang="pt-BR" sz="1000" b="1" dirty="0"/>
              <a:t>Autores</a:t>
            </a:r>
            <a:r>
              <a:rPr lang="pt-BR" sz="1000" dirty="0"/>
              <a:t>: José Manuel Marcos, David Romero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2332- Salva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2776" y="2765376"/>
            <a:ext cx="4032448" cy="4032448"/>
          </a:xfrm>
          <a:prstGeom prst="rect">
            <a:avLst/>
          </a:prstGeom>
        </p:spPr>
      </p:pic>
      <p:pic>
        <p:nvPicPr>
          <p:cNvPr id="6" name="5 Imagen" descr="plantilla_pinzas_circ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84" y="1352600"/>
            <a:ext cx="6858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60648" y="14123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0000"/>
                </a:solidFill>
                <a:latin typeface="Kristen ITC" pitchFamily="66" charset="0"/>
              </a:rPr>
              <a:t>MAMÍFEROS</a:t>
            </a:r>
            <a:endParaRPr lang="es-ES" sz="4800" b="1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8640" y="934548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Autor pictogramas:</a:t>
            </a:r>
            <a:r>
              <a:rPr lang="pt-BR" sz="1000" dirty="0"/>
              <a:t> Sergio </a:t>
            </a:r>
            <a:r>
              <a:rPr lang="pt-BR" sz="1000" dirty="0" err="1"/>
              <a:t>Palao</a:t>
            </a:r>
            <a:r>
              <a:rPr lang="pt-BR" sz="1000" dirty="0"/>
              <a:t> </a:t>
            </a:r>
            <a:r>
              <a:rPr lang="pt-BR" sz="1000" b="1" dirty="0" err="1"/>
              <a:t>Procedencia</a:t>
            </a:r>
            <a:r>
              <a:rPr lang="pt-BR" sz="1000" dirty="0"/>
              <a:t>: ARASAAC (www.arasaac.org) </a:t>
            </a:r>
            <a:r>
              <a:rPr lang="pt-BR" sz="1000" b="1" dirty="0"/>
              <a:t>Licencia:</a:t>
            </a:r>
            <a:r>
              <a:rPr lang="pt-BR" sz="1000" dirty="0"/>
              <a:t> CC (BY-NC-SA) </a:t>
            </a:r>
          </a:p>
          <a:p>
            <a:pPr algn="ctr"/>
            <a:r>
              <a:rPr lang="pt-BR" sz="1000" b="1" dirty="0"/>
              <a:t>Autores</a:t>
            </a:r>
            <a:r>
              <a:rPr lang="pt-BR" sz="1000" dirty="0"/>
              <a:t>: José Manuel Marcos, David Romero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2332- Salva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3426" y="2576736"/>
            <a:ext cx="4248472" cy="4248472"/>
          </a:xfrm>
          <a:prstGeom prst="rect">
            <a:avLst/>
          </a:prstGeom>
        </p:spPr>
      </p:pic>
      <p:pic>
        <p:nvPicPr>
          <p:cNvPr id="6" name="5 Imagen" descr="plantilla_pinzas_circ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04" y="1352600"/>
            <a:ext cx="6696744" cy="669674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60648" y="14123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  <a:latin typeface="Kristen ITC" pitchFamily="66" charset="0"/>
              </a:rPr>
              <a:t>AVES</a:t>
            </a:r>
            <a:endParaRPr lang="es-ES" sz="4800" b="1" dirty="0">
              <a:solidFill>
                <a:srgbClr val="00B0F0"/>
              </a:solidFill>
              <a:latin typeface="Kristen ITC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8640" y="934548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Autor pictogramas:</a:t>
            </a:r>
            <a:r>
              <a:rPr lang="pt-BR" sz="1000" dirty="0"/>
              <a:t> Sergio </a:t>
            </a:r>
            <a:r>
              <a:rPr lang="pt-BR" sz="1000" dirty="0" err="1"/>
              <a:t>Palao</a:t>
            </a:r>
            <a:r>
              <a:rPr lang="pt-BR" sz="1000" dirty="0"/>
              <a:t> </a:t>
            </a:r>
            <a:r>
              <a:rPr lang="pt-BR" sz="1000" b="1" dirty="0" err="1"/>
              <a:t>Procedencia</a:t>
            </a:r>
            <a:r>
              <a:rPr lang="pt-BR" sz="1000" dirty="0"/>
              <a:t>: ARASAAC (www.arasaac.org) </a:t>
            </a:r>
            <a:r>
              <a:rPr lang="pt-BR" sz="1000" b="1" dirty="0"/>
              <a:t>Licencia:</a:t>
            </a:r>
            <a:r>
              <a:rPr lang="pt-BR" sz="1000" dirty="0"/>
              <a:t> CC (BY-NC-SA) </a:t>
            </a:r>
          </a:p>
          <a:p>
            <a:pPr algn="ctr"/>
            <a:r>
              <a:rPr lang="pt-BR" sz="1000" b="1" dirty="0"/>
              <a:t>Autores</a:t>
            </a:r>
            <a:r>
              <a:rPr lang="pt-BR" sz="1000" dirty="0"/>
              <a:t>: José Manuel Marcos, David Romero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2332- Salva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4784" y="2720752"/>
            <a:ext cx="3960440" cy="3960440"/>
          </a:xfrm>
          <a:prstGeom prst="rect">
            <a:avLst/>
          </a:prstGeom>
        </p:spPr>
      </p:pic>
      <p:pic>
        <p:nvPicPr>
          <p:cNvPr id="6" name="5 Imagen" descr="plantilla_pinzas_circ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4" y="1352600"/>
            <a:ext cx="6696744" cy="669674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60648" y="14123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  <a:latin typeface="Kristen ITC" pitchFamily="66" charset="0"/>
              </a:rPr>
              <a:t>REPTILES</a:t>
            </a:r>
            <a:endParaRPr lang="es-ES" sz="4800" b="1" dirty="0">
              <a:solidFill>
                <a:srgbClr val="00B050"/>
              </a:solidFill>
              <a:latin typeface="Kristen ITC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8640" y="934548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Autor pictogramas:</a:t>
            </a:r>
            <a:r>
              <a:rPr lang="pt-BR" sz="1000" dirty="0"/>
              <a:t> Sergio </a:t>
            </a:r>
            <a:r>
              <a:rPr lang="pt-BR" sz="1000" dirty="0" err="1"/>
              <a:t>Palao</a:t>
            </a:r>
            <a:r>
              <a:rPr lang="pt-BR" sz="1000" dirty="0"/>
              <a:t> </a:t>
            </a:r>
            <a:r>
              <a:rPr lang="pt-BR" sz="1000" b="1" dirty="0" err="1"/>
              <a:t>Procedencia</a:t>
            </a:r>
            <a:r>
              <a:rPr lang="pt-BR" sz="1000" dirty="0"/>
              <a:t>: ARASAAC (www.arasaac.org) </a:t>
            </a:r>
            <a:r>
              <a:rPr lang="pt-BR" sz="1000" b="1" dirty="0"/>
              <a:t>Licencia:</a:t>
            </a:r>
            <a:r>
              <a:rPr lang="pt-BR" sz="1000" dirty="0"/>
              <a:t> CC (BY-NC-SA) </a:t>
            </a:r>
          </a:p>
          <a:p>
            <a:pPr algn="ctr"/>
            <a:r>
              <a:rPr lang="pt-BR" sz="1000" b="1" dirty="0"/>
              <a:t>Autores</a:t>
            </a:r>
            <a:r>
              <a:rPr lang="pt-BR" sz="1000" dirty="0"/>
              <a:t>: José Manuel Marcos, David Romero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0" y="2792760"/>
            <a:ext cx="4104456" cy="4104456"/>
          </a:xfrm>
          <a:prstGeom prst="rect">
            <a:avLst/>
          </a:prstGeom>
        </p:spPr>
      </p:pic>
      <p:pic>
        <p:nvPicPr>
          <p:cNvPr id="6" name="5 Imagen" descr="plantilla_pinzas_circ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4" y="1352600"/>
            <a:ext cx="6696744" cy="669674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60648" y="14123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616BB"/>
                </a:solidFill>
                <a:latin typeface="Kristen ITC" pitchFamily="66" charset="0"/>
              </a:rPr>
              <a:t>PECES</a:t>
            </a:r>
            <a:endParaRPr lang="es-ES" sz="4800" b="1" dirty="0">
              <a:solidFill>
                <a:srgbClr val="F616BB"/>
              </a:solidFill>
              <a:latin typeface="Kristen ITC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8640" y="934548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Autor pictogramas:</a:t>
            </a:r>
            <a:r>
              <a:rPr lang="pt-BR" sz="1000" dirty="0"/>
              <a:t> Sergio </a:t>
            </a:r>
            <a:r>
              <a:rPr lang="pt-BR" sz="1000" dirty="0" err="1"/>
              <a:t>Palao</a:t>
            </a:r>
            <a:r>
              <a:rPr lang="pt-BR" sz="1000" dirty="0"/>
              <a:t> </a:t>
            </a:r>
            <a:r>
              <a:rPr lang="pt-BR" sz="1000" b="1" dirty="0" err="1"/>
              <a:t>Procedencia</a:t>
            </a:r>
            <a:r>
              <a:rPr lang="pt-BR" sz="1000" dirty="0"/>
              <a:t>: ARASAAC (www.arasaac.org) </a:t>
            </a:r>
            <a:r>
              <a:rPr lang="pt-BR" sz="1000" b="1" dirty="0"/>
              <a:t>Licencia:</a:t>
            </a:r>
            <a:r>
              <a:rPr lang="pt-BR" sz="1000" dirty="0"/>
              <a:t> CC (BY-NC-SA) </a:t>
            </a:r>
          </a:p>
          <a:p>
            <a:pPr algn="ctr"/>
            <a:r>
              <a:rPr lang="pt-BR" sz="1000" b="1" dirty="0"/>
              <a:t>Autores</a:t>
            </a:r>
            <a:r>
              <a:rPr lang="pt-BR" sz="1000" dirty="0"/>
              <a:t>: José Manuel Marcos, David Romero</a:t>
            </a:r>
          </a:p>
        </p:txBody>
      </p:sp>
    </p:spTree>
    <p:extLst>
      <p:ext uri="{BB962C8B-B14F-4D97-AF65-F5344CB8AC3E}">
        <p14:creationId xmlns:p14="http://schemas.microsoft.com/office/powerpoint/2010/main" val="25438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2332- Salva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00808" y="2864768"/>
            <a:ext cx="3888432" cy="3888432"/>
          </a:xfrm>
          <a:prstGeom prst="rect">
            <a:avLst/>
          </a:prstGeom>
        </p:spPr>
      </p:pic>
      <p:pic>
        <p:nvPicPr>
          <p:cNvPr id="6" name="5 Imagen" descr="plantilla_pinzas_circ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32" y="1352600"/>
            <a:ext cx="6696744" cy="669674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60648" y="14123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C000"/>
                </a:solidFill>
                <a:latin typeface="Kristen ITC" pitchFamily="66" charset="0"/>
              </a:rPr>
              <a:t>INSECTOS</a:t>
            </a:r>
            <a:endParaRPr lang="es-ES" sz="4800" b="1" dirty="0">
              <a:solidFill>
                <a:srgbClr val="FFC000"/>
              </a:solidFill>
              <a:latin typeface="Kristen ITC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8640" y="934548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Autor pictogramas:</a:t>
            </a:r>
            <a:r>
              <a:rPr lang="pt-BR" sz="1000" dirty="0"/>
              <a:t> Sergio </a:t>
            </a:r>
            <a:r>
              <a:rPr lang="pt-BR" sz="1000" dirty="0" err="1"/>
              <a:t>Palao</a:t>
            </a:r>
            <a:r>
              <a:rPr lang="pt-BR" sz="1000" dirty="0"/>
              <a:t> </a:t>
            </a:r>
            <a:r>
              <a:rPr lang="pt-BR" sz="1000" b="1" dirty="0" err="1"/>
              <a:t>Procedencia</a:t>
            </a:r>
            <a:r>
              <a:rPr lang="pt-BR" sz="1000" dirty="0"/>
              <a:t>: ARASAAC (www.arasaac.org) </a:t>
            </a:r>
            <a:r>
              <a:rPr lang="pt-BR" sz="1000" b="1" dirty="0"/>
              <a:t>Licencia:</a:t>
            </a:r>
            <a:r>
              <a:rPr lang="pt-BR" sz="1000" dirty="0"/>
              <a:t> CC (BY-NC-SA) </a:t>
            </a:r>
          </a:p>
          <a:p>
            <a:pPr algn="ctr"/>
            <a:r>
              <a:rPr lang="pt-BR" sz="1000" b="1" dirty="0"/>
              <a:t>Autores</a:t>
            </a:r>
            <a:r>
              <a:rPr lang="pt-BR" sz="1000" dirty="0"/>
              <a:t>: José Manuel Marcos, David Romero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2332- Salva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20688" y="1536570"/>
            <a:ext cx="5792694" cy="5792694"/>
          </a:xfrm>
          <a:prstGeom prst="rect">
            <a:avLst/>
          </a:prstGeom>
        </p:spPr>
      </p:pic>
      <p:pic>
        <p:nvPicPr>
          <p:cNvPr id="6" name="5 Imagen" descr="plantilla_pinzas_circ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4" y="1352600"/>
            <a:ext cx="6696744" cy="669674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60648" y="14123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993300"/>
                </a:solidFill>
                <a:latin typeface="Kristen ITC" pitchFamily="66" charset="0"/>
              </a:rPr>
              <a:t>TIERRA</a:t>
            </a:r>
            <a:endParaRPr lang="es-ES" sz="4800" b="1" dirty="0">
              <a:solidFill>
                <a:srgbClr val="993300"/>
              </a:solidFill>
              <a:latin typeface="Kristen ITC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8640" y="934548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Autor pictogramas:</a:t>
            </a:r>
            <a:r>
              <a:rPr lang="pt-BR" sz="1000" dirty="0"/>
              <a:t> Sergio </a:t>
            </a:r>
            <a:r>
              <a:rPr lang="pt-BR" sz="1000" dirty="0" err="1"/>
              <a:t>Palao</a:t>
            </a:r>
            <a:r>
              <a:rPr lang="pt-BR" sz="1000" dirty="0"/>
              <a:t> </a:t>
            </a:r>
            <a:r>
              <a:rPr lang="pt-BR" sz="1000" b="1" dirty="0" err="1"/>
              <a:t>Procedencia</a:t>
            </a:r>
            <a:r>
              <a:rPr lang="pt-BR" sz="1000" dirty="0"/>
              <a:t>: ARASAAC (www.arasaac.org) </a:t>
            </a:r>
            <a:r>
              <a:rPr lang="pt-BR" sz="1000" b="1" dirty="0"/>
              <a:t>Licencia:</a:t>
            </a:r>
            <a:r>
              <a:rPr lang="pt-BR" sz="1000" dirty="0"/>
              <a:t> CC (BY-NC-SA) </a:t>
            </a:r>
          </a:p>
          <a:p>
            <a:pPr algn="ctr"/>
            <a:r>
              <a:rPr lang="pt-BR" sz="1000" b="1" dirty="0"/>
              <a:t>Autores</a:t>
            </a:r>
            <a:r>
              <a:rPr lang="pt-BR" sz="1000" dirty="0"/>
              <a:t>: José Manuel Marcos, David Romero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2332- Salva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6632" y="1536570"/>
            <a:ext cx="6296750" cy="6296750"/>
          </a:xfrm>
          <a:prstGeom prst="rect">
            <a:avLst/>
          </a:prstGeom>
        </p:spPr>
      </p:pic>
      <p:pic>
        <p:nvPicPr>
          <p:cNvPr id="6" name="5 Imagen" descr="plantilla_pinzas_circ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4" y="1352600"/>
            <a:ext cx="6696744" cy="669674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60648" y="14123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70C0"/>
                </a:solidFill>
                <a:latin typeface="Kristen ITC" pitchFamily="66" charset="0"/>
              </a:rPr>
              <a:t>AGUA</a:t>
            </a:r>
            <a:endParaRPr lang="es-ES" sz="4800" b="1" dirty="0">
              <a:solidFill>
                <a:srgbClr val="0070C0"/>
              </a:solidFill>
              <a:latin typeface="Kristen ITC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8640" y="934548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Autor pictogramas:</a:t>
            </a:r>
            <a:r>
              <a:rPr lang="pt-BR" sz="1000" dirty="0"/>
              <a:t> Sergio </a:t>
            </a:r>
            <a:r>
              <a:rPr lang="pt-BR" sz="1000" dirty="0" err="1"/>
              <a:t>Palao</a:t>
            </a:r>
            <a:r>
              <a:rPr lang="pt-BR" sz="1000" dirty="0"/>
              <a:t> </a:t>
            </a:r>
            <a:r>
              <a:rPr lang="pt-BR" sz="1000" b="1" dirty="0" err="1"/>
              <a:t>Procedencia</a:t>
            </a:r>
            <a:r>
              <a:rPr lang="pt-BR" sz="1000" dirty="0"/>
              <a:t>: ARASAAC (www.arasaac.org) </a:t>
            </a:r>
            <a:r>
              <a:rPr lang="pt-BR" sz="1000" b="1" dirty="0"/>
              <a:t>Licencia:</a:t>
            </a:r>
            <a:r>
              <a:rPr lang="pt-BR" sz="1000" dirty="0"/>
              <a:t> CC (BY-NC-SA) </a:t>
            </a:r>
          </a:p>
          <a:p>
            <a:pPr algn="ctr"/>
            <a:r>
              <a:rPr lang="pt-BR" sz="1000" b="1" dirty="0"/>
              <a:t>Autores</a:t>
            </a:r>
            <a:r>
              <a:rPr lang="pt-BR" sz="1000" dirty="0"/>
              <a:t>: José Manuel Marcos, David Romero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260</Words>
  <Application>Microsoft Office PowerPoint</Application>
  <PresentationFormat>A4 (210 x 297 mm)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 Romero Corral</dc:creator>
  <cp:lastModifiedBy>JM MR</cp:lastModifiedBy>
  <cp:revision>18</cp:revision>
  <dcterms:created xsi:type="dcterms:W3CDTF">2018-10-05T10:15:17Z</dcterms:created>
  <dcterms:modified xsi:type="dcterms:W3CDTF">2018-10-31T06:27:37Z</dcterms:modified>
</cp:coreProperties>
</file>