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7556500" cy="10693400"/>
  <p:notesSz cx="7556500" cy="10693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17"/>
  </p:normalViewPr>
  <p:slideViewPr>
    <p:cSldViewPr>
      <p:cViewPr varScale="1">
        <p:scale>
          <a:sx n="89" d="100"/>
          <a:sy n="89" d="100"/>
        </p:scale>
        <p:origin x="208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4954"/>
            <a:ext cx="642302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4"/>
            <a:ext cx="528955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00199" y="10023175"/>
            <a:ext cx="5662788" cy="1910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825" y="427736"/>
            <a:ext cx="680085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2"/>
            <a:ext cx="680085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44862"/>
            <a:ext cx="2418080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s://www.recursosep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hyperlink" Target="https://www.recursosep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581775"/>
              </p:ext>
            </p:extLst>
          </p:nvPr>
        </p:nvGraphicFramePr>
        <p:xfrm>
          <a:off x="647700" y="719322"/>
          <a:ext cx="6208392" cy="9049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752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</a:p>
                  </a:txBody>
                  <a:tcPr marL="0" marR="0" marT="135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</a:txBody>
                  <a:tcPr marL="0" marR="0" marT="135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</a:p>
                  </a:txBody>
                  <a:tcPr marL="0" marR="0" marT="135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599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5999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0C09E92E-70AC-A242-9B43-B6E6FB19C506}"/>
              </a:ext>
            </a:extLst>
          </p:cNvPr>
          <p:cNvSpPr/>
          <p:nvPr/>
        </p:nvSpPr>
        <p:spPr>
          <a:xfrm>
            <a:off x="615950" y="9994900"/>
            <a:ext cx="6102350" cy="357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Idea del blog </a:t>
            </a:r>
            <a:r>
              <a:rPr lang="es-ES" b="1" dirty="0">
                <a:solidFill>
                  <a:schemeClr val="tx1"/>
                </a:solidFill>
                <a:hlinkClick r:id="rId2"/>
              </a:rPr>
              <a:t>recursosep</a:t>
            </a:r>
            <a:r>
              <a:rPr lang="es-ES" b="1" dirty="0">
                <a:solidFill>
                  <a:schemeClr val="tx1"/>
                </a:solidFill>
              </a:rPr>
              <a:t> de Frank Franco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8CFF753-0A4D-FB4E-9C7A-ABA215F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2070100"/>
            <a:ext cx="1168572" cy="1440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5C504B6-38AD-FA41-8374-4411C7CFF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7191">
            <a:off x="1327071" y="4692315"/>
            <a:ext cx="829935" cy="217292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2C78F41-3C18-5444-A5DC-BE4A286AC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6479">
            <a:off x="5468670" y="4902576"/>
            <a:ext cx="489800" cy="190624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16CAB5B4-4FA9-4A42-B8C0-DBA3F3BDC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8516209"/>
            <a:ext cx="1993806" cy="899982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F553B184-10BA-6343-B4E6-C4AC6F4BA6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06" y="2059850"/>
            <a:ext cx="737143" cy="144000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03E0170C-C79C-6145-BE4E-2AF496B639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23" y="8211412"/>
            <a:ext cx="1726604" cy="101917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B5CC7108-32BA-6C4A-96E9-710BD0BDE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64" y="8001000"/>
            <a:ext cx="1628572" cy="14400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20592A-0362-9C47-9ACD-562CD042B2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5722">
            <a:off x="5597915" y="1779070"/>
            <a:ext cx="472400" cy="21258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A0E563CE-8799-1347-9803-66E143695C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81" y="5135700"/>
            <a:ext cx="1117143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7700" y="719322"/>
          <a:ext cx="6208392" cy="9049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752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</a:p>
                  </a:txBody>
                  <a:tcPr marL="0" marR="0" marT="135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</a:txBody>
                  <a:tcPr marL="0" marR="0" marT="135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</a:p>
                  </a:txBody>
                  <a:tcPr marL="0" marR="0" marT="135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599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5999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  <a:endParaRPr sz="2000" spc="-60">
                        <a:solidFill>
                          <a:schemeClr val="tx1"/>
                        </a:solidFill>
                        <a:latin typeface="Escolar1 Regular1" pitchFamily="2" charset="0"/>
                        <a:ea typeface="+mn-ea"/>
                        <a:cs typeface="Lucida Sans Unicode"/>
                      </a:endParaRP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¿Qué es?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¿Para qué sirve?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2000" spc="-60" dirty="0">
                          <a:solidFill>
                            <a:schemeClr val="tx1"/>
                          </a:solidFill>
                          <a:latin typeface="Escolar1 Regular1" pitchFamily="2" charset="0"/>
                          <a:ea typeface="+mn-ea"/>
                          <a:cs typeface="Lucida Sans Unicode"/>
                        </a:rPr>
                        <a:t>¿Cómo se utiliza?</a:t>
                      </a:r>
                    </a:p>
                  </a:txBody>
                  <a:tcPr marL="0" marR="0" marT="133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0C09E92E-70AC-A242-9B43-B6E6FB19C506}"/>
              </a:ext>
            </a:extLst>
          </p:cNvPr>
          <p:cNvSpPr/>
          <p:nvPr/>
        </p:nvSpPr>
        <p:spPr>
          <a:xfrm>
            <a:off x="615950" y="9994900"/>
            <a:ext cx="6102350" cy="357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Idea del blog </a:t>
            </a:r>
            <a:r>
              <a:rPr lang="es-ES" b="1" dirty="0">
                <a:solidFill>
                  <a:schemeClr val="tx1"/>
                </a:solidFill>
                <a:hlinkClick r:id="rId2"/>
              </a:rPr>
              <a:t>recursosep</a:t>
            </a:r>
            <a:r>
              <a:rPr lang="es-ES" b="1" dirty="0">
                <a:solidFill>
                  <a:schemeClr val="tx1"/>
                </a:solidFill>
              </a:rPr>
              <a:t> de Frank Franco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534AF1A-3F4D-E946-9636-827F6C062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78" y="1993900"/>
            <a:ext cx="1219465" cy="16764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9350C91-79EC-1643-AC06-2B077253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32" y="5193912"/>
            <a:ext cx="1037500" cy="1440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AE078A3-C31E-574D-8C65-E80762C4C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6" y="5592351"/>
            <a:ext cx="1604621" cy="64312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D2638B-9EDD-1545-8A5A-324C6BF78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25" y="2070100"/>
            <a:ext cx="1277143" cy="1440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1A0482FD-51C6-8D4C-99A8-BCE4E8A62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88" y="5448837"/>
            <a:ext cx="1875284" cy="1185075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E8339B84-49C5-BC49-AFF2-3E6494051A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0" y="2058987"/>
            <a:ext cx="1280000" cy="144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59FA0B4-86FD-864F-AE54-473229092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74" y="8126761"/>
            <a:ext cx="1952244" cy="1549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1000C9F-8104-B848-A916-0D72182918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45" y="8090249"/>
            <a:ext cx="1709010" cy="14750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4FBDEA-077A-9241-A091-2571416339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5" y="8543329"/>
            <a:ext cx="1775492" cy="83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4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266</Words>
  <Application>Microsoft Macintosh PowerPoint</Application>
  <PresentationFormat>Personalizado</PresentationFormat>
  <Paragraphs>56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Calibri</vt:lpstr>
      <vt:lpstr>Escolar1 Regular1</vt:lpstr>
      <vt:lpstr>Lucida Sans Unicode</vt:lpstr>
      <vt:lpstr>Office Theme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Qué es</dc:title>
  <dc:creator>franl</dc:creator>
  <cp:lastModifiedBy>Usuario de Microsoft Office</cp:lastModifiedBy>
  <cp:revision>2</cp:revision>
  <cp:lastPrinted>2018-11-24T08:49:34Z</cp:lastPrinted>
  <dcterms:created xsi:type="dcterms:W3CDTF">2018-11-24T08:30:21Z</dcterms:created>
  <dcterms:modified xsi:type="dcterms:W3CDTF">2018-11-24T09:57:41Z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2018-11-20T00:00:00Z</vt:filetime>
  </property>
  <property fmtid="{D5CDD505-2E9C-101B-9397-08002B2CF9AE}" pid="3" name="Creator">
    <vt:lpwstr>PDFCreator 2.5.1.5</vt:lpwstr>
  </property>
  <property fmtid="{D5CDD505-2E9C-101B-9397-08002B2CF9AE}" pid="4" name="LastSaved">
    <vt:filetime>2018-11-24T00:00:00Z</vt:filetime>
  </property>
</Properties>
</file>