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7" r:id="rId4"/>
    <p:sldId id="272" r:id="rId5"/>
    <p:sldId id="269" r:id="rId6"/>
    <p:sldId id="273" r:id="rId7"/>
    <p:sldId id="270" r:id="rId8"/>
    <p:sldId id="274" r:id="rId9"/>
    <p:sldId id="271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3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57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56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12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64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71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67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72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69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03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70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64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E21C-2DDA-4675-93B6-7BB33E90DCCC}" type="datetimeFigureOut">
              <a:rPr lang="es-ES" smtClean="0"/>
              <a:t>11/12/2018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9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Perro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Camiseta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Martillo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Coche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Chaqueta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Tenazas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Tortuga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Avión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Abrigo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Alicate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11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Brazo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España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Mochila 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Cuchillo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Italia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Cuchara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Mano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Bandolera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Francia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Tenedor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Codo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Bolso 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5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Pan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Fontanero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Taxi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Albañil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Ladrillo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Soldador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Cemento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Panadero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Volante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Panadería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Tubería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Taxista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66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Fontanero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Taxi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Albañil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Ladrillo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Soldador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Cemento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Panadero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Volante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Panadería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Tubería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Taxista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50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Perro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Camiseta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Martillo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Coche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Moto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Chaqueta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Tenazas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Tortuga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Avión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Gato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Abrigo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Alicate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7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Silla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Pelota</a:t>
            </a: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Pulpo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Raqueta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Sillón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Sandalia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Sepia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Calamar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Sofá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40995" y="495160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Zapato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2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Silla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Pelota</a:t>
            </a: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Pulpo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Botas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Raqueta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Sillón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Sandalia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Sepia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Red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Calamar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Sofá 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40995" y="495160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Zapato 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63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Fresa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Círculo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Saturno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Manzana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Neptuno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Estrella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Cuadrado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Plátano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03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Fresa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Círculo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Marte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Lunes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Saturno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Manzana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Neptuno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Jueves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Estrella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Martes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Cuadrado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Plátano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126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Flauta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Paella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Barco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Canoa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Risotto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Lancha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Jabón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Trompeta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Fideua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Champu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613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Flauta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Paella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Gel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Barco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Canoa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Risotto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Lancha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Jabón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Oboe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Escolar1" panose="00000400000000000000" pitchFamily="2" charset="0"/>
                <a:cs typeface="Times New Roman" panose="02020603050405020304" pitchFamily="18" charset="0"/>
              </a:rPr>
              <a:t>Trompeta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err="1" smtClean="0">
                <a:latin typeface="Escolar1" panose="00000400000000000000" pitchFamily="2" charset="0"/>
                <a:cs typeface="Times New Roman" panose="02020603050405020304" pitchFamily="18" charset="0"/>
              </a:rPr>
              <a:t>Fideua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err="1" smtClean="0">
                <a:latin typeface="Escolar1" panose="00000400000000000000" pitchFamily="2" charset="0"/>
                <a:cs typeface="Times New Roman" panose="02020603050405020304" pitchFamily="18" charset="0"/>
              </a:rPr>
              <a:t>Champu</a:t>
            </a:r>
            <a:endParaRPr lang="es-ES" sz="4000" dirty="0">
              <a:latin typeface="Escolar1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7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178" y="-2983391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CATEGORIAS SEMÁNTICAS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COLOREA Y UNE LAS PALABRAS QUE TIENEN RELACIÓN</a:t>
            </a:r>
            <a:endParaRPr lang="es-ES" sz="20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4" y="128303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342571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56184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España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342571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80949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Mochila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342571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08829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Cuchillo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342571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redondeado 21"/>
          <p:cNvSpPr/>
          <p:nvPr/>
        </p:nvSpPr>
        <p:spPr>
          <a:xfrm>
            <a:off x="4780606" y="1278559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8675838" y="1236808"/>
            <a:ext cx="2439718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Cuchara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675837" y="2515611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8675837" y="3763264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Bandolera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8675837" y="5042067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4780605" y="2557362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Tenedor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4780605" y="3805015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780605" y="5083818"/>
            <a:ext cx="2439719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Bolso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Elipse 56"/>
          <p:cNvSpPr/>
          <p:nvPr/>
        </p:nvSpPr>
        <p:spPr>
          <a:xfrm>
            <a:off x="453054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Elipse 57"/>
          <p:cNvSpPr/>
          <p:nvPr/>
        </p:nvSpPr>
        <p:spPr>
          <a:xfrm>
            <a:off x="453054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Elipse 58"/>
          <p:cNvSpPr/>
          <p:nvPr/>
        </p:nvSpPr>
        <p:spPr>
          <a:xfrm>
            <a:off x="453054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Elipse 59"/>
          <p:cNvSpPr/>
          <p:nvPr/>
        </p:nvSpPr>
        <p:spPr>
          <a:xfrm>
            <a:off x="453054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Elipse 61"/>
          <p:cNvSpPr/>
          <p:nvPr/>
        </p:nvSpPr>
        <p:spPr>
          <a:xfrm>
            <a:off x="7325968" y="186220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Elipse 62"/>
          <p:cNvSpPr/>
          <p:nvPr/>
        </p:nvSpPr>
        <p:spPr>
          <a:xfrm>
            <a:off x="7325968" y="314100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Elipse 63"/>
          <p:cNvSpPr/>
          <p:nvPr/>
        </p:nvSpPr>
        <p:spPr>
          <a:xfrm>
            <a:off x="7325968" y="438865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Elipse 64"/>
          <p:cNvSpPr/>
          <p:nvPr/>
        </p:nvSpPr>
        <p:spPr>
          <a:xfrm>
            <a:off x="7325968" y="566746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Elipse 65"/>
          <p:cNvSpPr/>
          <p:nvPr/>
        </p:nvSpPr>
        <p:spPr>
          <a:xfrm>
            <a:off x="8430803" y="1858909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Elipse 66"/>
          <p:cNvSpPr/>
          <p:nvPr/>
        </p:nvSpPr>
        <p:spPr>
          <a:xfrm>
            <a:off x="8430803" y="3137712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Elipse 67"/>
          <p:cNvSpPr/>
          <p:nvPr/>
        </p:nvSpPr>
        <p:spPr>
          <a:xfrm>
            <a:off x="8430803" y="438536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Elipse 68"/>
          <p:cNvSpPr/>
          <p:nvPr/>
        </p:nvSpPr>
        <p:spPr>
          <a:xfrm>
            <a:off x="8430803" y="566416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530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22216</TotalTime>
  <Words>264</Words>
  <Application>Microsoft Office PowerPoint</Application>
  <PresentationFormat>Panorámica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Escolar1</vt:lpstr>
      <vt:lpstr>KG Behind These Hazel Eyes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46</cp:revision>
  <dcterms:created xsi:type="dcterms:W3CDTF">2018-05-22T07:40:15Z</dcterms:created>
  <dcterms:modified xsi:type="dcterms:W3CDTF">2018-12-12T08:43:03Z</dcterms:modified>
</cp:coreProperties>
</file>