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9" r:id="rId4"/>
    <p:sldId id="267" r:id="rId5"/>
    <p:sldId id="270" r:id="rId6"/>
    <p:sldId id="272" r:id="rId7"/>
    <p:sldId id="271" r:id="rId8"/>
    <p:sldId id="273" r:id="rId9"/>
    <p:sldId id="275" r:id="rId10"/>
    <p:sldId id="276" r:id="rId11"/>
    <p:sldId id="274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9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257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56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129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8644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71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467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72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695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903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70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64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E21C-2DDA-4675-93B6-7BB33E90DCCC}" type="datetimeFigureOut">
              <a:rPr lang="es-ES" smtClean="0"/>
              <a:t>26/12/2018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C6447-1427-4F7E-868F-2438E1895FD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9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Abundante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Terminar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Acabar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Nervioso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Advertir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Mucho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Alterado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/>
              <a:t>Not</a:t>
            </a:r>
            <a:r>
              <a:rPr lang="es-ES" sz="4000" dirty="0" smtClean="0"/>
              <a:t>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2335119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Gordo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Cochera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Matrimonio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Delgado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Garaje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Obeso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Flaco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151995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Igual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Famoso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Enojar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Enfurecer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Célebre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Idéntico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3053244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Altura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Agrandar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Angustia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Elevación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Amplificar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Malestar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Anteojos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Gafas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1996223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Barato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Hábil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Económico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Armonía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Amarrete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Avaro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Calma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1314669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Bobo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Billete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Bonito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Cabello 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Hermoso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Boleto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Necio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2437466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Caliente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Cantina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Rabo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Adquirir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2125971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Hoja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Detener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Monarca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Cabalgar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Página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Rey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1468950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Sabroso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Silbar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Pitar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Rico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Volver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Vereda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Regresar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401731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Norma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Curar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Rostro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Llano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Regla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3101299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1688" y="-2906247"/>
            <a:ext cx="7063069" cy="12465425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605308" y="295835"/>
            <a:ext cx="110758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latin typeface="KG Behind These Hazel Eyes" panose="02000506000000020004" pitchFamily="2" charset="0"/>
              </a:rPr>
              <a:t>CADA OVEJA CON SU PAREJA</a:t>
            </a:r>
            <a:endParaRPr lang="es-ES" sz="3200" dirty="0">
              <a:latin typeface="KG Behind These Hazel Eyes" panose="02000506000000020004" pitchFamily="2" charset="0"/>
            </a:endParaRPr>
          </a:p>
        </p:txBody>
      </p:sp>
      <p:sp>
        <p:nvSpPr>
          <p:cNvPr id="31" name="Rectángulo redondeado 30"/>
          <p:cNvSpPr/>
          <p:nvPr/>
        </p:nvSpPr>
        <p:spPr>
          <a:xfrm>
            <a:off x="885373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ángulo redondeado 31"/>
          <p:cNvSpPr/>
          <p:nvPr/>
        </p:nvSpPr>
        <p:spPr>
          <a:xfrm>
            <a:off x="6901544" y="1381515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Momento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563154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Elipse 33"/>
          <p:cNvSpPr/>
          <p:nvPr/>
        </p:nvSpPr>
        <p:spPr>
          <a:xfrm>
            <a:off x="6574973" y="1865495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Rectángulo redondeado 34"/>
          <p:cNvSpPr/>
          <p:nvPr/>
        </p:nvSpPr>
        <p:spPr>
          <a:xfrm>
            <a:off x="885373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Enseñanza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ángulo redondeado 35"/>
          <p:cNvSpPr/>
          <p:nvPr/>
        </p:nvSpPr>
        <p:spPr>
          <a:xfrm>
            <a:off x="6901544" y="2660318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Dividir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Elipse 36"/>
          <p:cNvSpPr/>
          <p:nvPr/>
        </p:nvSpPr>
        <p:spPr>
          <a:xfrm>
            <a:off x="563154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Elipse 37"/>
          <p:cNvSpPr/>
          <p:nvPr/>
        </p:nvSpPr>
        <p:spPr>
          <a:xfrm>
            <a:off x="6574973" y="3144298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Rectángulo redondeado 38"/>
          <p:cNvSpPr/>
          <p:nvPr/>
        </p:nvSpPr>
        <p:spPr>
          <a:xfrm>
            <a:off x="885373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Miedo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redondeado 39"/>
          <p:cNvSpPr/>
          <p:nvPr/>
        </p:nvSpPr>
        <p:spPr>
          <a:xfrm>
            <a:off x="6901544" y="3907971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Pedagogía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Elipse 40"/>
          <p:cNvSpPr/>
          <p:nvPr/>
        </p:nvSpPr>
        <p:spPr>
          <a:xfrm>
            <a:off x="563154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Elipse 41"/>
          <p:cNvSpPr/>
          <p:nvPr/>
        </p:nvSpPr>
        <p:spPr>
          <a:xfrm>
            <a:off x="6574973" y="4391951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885373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Instante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redondeado 43"/>
          <p:cNvSpPr/>
          <p:nvPr/>
        </p:nvSpPr>
        <p:spPr>
          <a:xfrm>
            <a:off x="6901544" y="5186774"/>
            <a:ext cx="4659085" cy="11176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Pánico</a:t>
            </a:r>
            <a:endParaRPr lang="es-E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Elipse 44"/>
          <p:cNvSpPr/>
          <p:nvPr/>
        </p:nvSpPr>
        <p:spPr>
          <a:xfrm>
            <a:off x="563154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Elipse 45"/>
          <p:cNvSpPr/>
          <p:nvPr/>
        </p:nvSpPr>
        <p:spPr>
          <a:xfrm>
            <a:off x="6574973" y="5670754"/>
            <a:ext cx="159657" cy="2100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CuadroTexto 20"/>
          <p:cNvSpPr txBox="1"/>
          <p:nvPr/>
        </p:nvSpPr>
        <p:spPr>
          <a:xfrm>
            <a:off x="605308" y="880610"/>
            <a:ext cx="11075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 smtClean="0">
                <a:latin typeface="KG Behind These Hazel Eyes" panose="02000506000000020004" pitchFamily="2" charset="0"/>
              </a:rPr>
              <a:t>Une las palabras que significan los mismo, son sinónimos.</a:t>
            </a:r>
          </a:p>
        </p:txBody>
      </p:sp>
    </p:spTree>
    <p:extLst>
      <p:ext uri="{BB962C8B-B14F-4D97-AF65-F5344CB8AC3E}">
        <p14:creationId xmlns:p14="http://schemas.microsoft.com/office/powerpoint/2010/main" val="41512389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14965</TotalTime>
  <Words>264</Words>
  <Application>Microsoft Office PowerPoint</Application>
  <PresentationFormat>Panorámica</PresentationFormat>
  <Paragraphs>110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KG Behind These Hazel Eyes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Gines Ciudad Real</dc:creator>
  <cp:lastModifiedBy>Gines Ciudad Real</cp:lastModifiedBy>
  <cp:revision>45</cp:revision>
  <dcterms:created xsi:type="dcterms:W3CDTF">2018-05-22T07:40:15Z</dcterms:created>
  <dcterms:modified xsi:type="dcterms:W3CDTF">2018-12-26T09:44:46Z</dcterms:modified>
</cp:coreProperties>
</file>