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8" r:id="rId3"/>
    <p:sldId id="269" r:id="rId4"/>
    <p:sldId id="267" r:id="rId5"/>
    <p:sldId id="270" r:id="rId6"/>
    <p:sldId id="272" r:id="rId7"/>
    <p:sldId id="271" r:id="rId8"/>
    <p:sldId id="273" r:id="rId9"/>
    <p:sldId id="275" r:id="rId10"/>
    <p:sldId id="276" r:id="rId11"/>
    <p:sldId id="274" r:id="rId1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59" autoAdjust="0"/>
    <p:restoredTop sz="94660"/>
  </p:normalViewPr>
  <p:slideViewPr>
    <p:cSldViewPr snapToGrid="0">
      <p:cViewPr varScale="1">
        <p:scale>
          <a:sx n="82" d="100"/>
          <a:sy n="82" d="100"/>
        </p:scale>
        <p:origin x="19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E21C-2DDA-4675-93B6-7BB33E90DCCC}" type="datetimeFigureOut">
              <a:rPr lang="es-ES" smtClean="0"/>
              <a:t>26/12/2018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C6447-1427-4F7E-868F-2438E1895F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2577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E21C-2DDA-4675-93B6-7BB33E90DCCC}" type="datetimeFigureOut">
              <a:rPr lang="es-ES" smtClean="0"/>
              <a:t>26/12/2018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C6447-1427-4F7E-868F-2438E1895F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2561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E21C-2DDA-4675-93B6-7BB33E90DCCC}" type="datetimeFigureOut">
              <a:rPr lang="es-ES" smtClean="0"/>
              <a:t>26/12/2018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C6447-1427-4F7E-868F-2438E1895F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1129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E21C-2DDA-4675-93B6-7BB33E90DCCC}" type="datetimeFigureOut">
              <a:rPr lang="es-ES" smtClean="0"/>
              <a:t>26/12/2018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C6447-1427-4F7E-868F-2438E1895F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8644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E21C-2DDA-4675-93B6-7BB33E90DCCC}" type="datetimeFigureOut">
              <a:rPr lang="es-ES" smtClean="0"/>
              <a:t>26/12/2018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C6447-1427-4F7E-868F-2438E1895F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6717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E21C-2DDA-4675-93B6-7BB33E90DCCC}" type="datetimeFigureOut">
              <a:rPr lang="es-ES" smtClean="0"/>
              <a:t>26/12/2018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C6447-1427-4F7E-868F-2438E1895F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4678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E21C-2DDA-4675-93B6-7BB33E90DCCC}" type="datetimeFigureOut">
              <a:rPr lang="es-ES" smtClean="0"/>
              <a:t>26/12/2018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C6447-1427-4F7E-868F-2438E1895F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6728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E21C-2DDA-4675-93B6-7BB33E90DCCC}" type="datetimeFigureOut">
              <a:rPr lang="es-ES" smtClean="0"/>
              <a:t>26/12/2018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C6447-1427-4F7E-868F-2438E1895F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8695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E21C-2DDA-4675-93B6-7BB33E90DCCC}" type="datetimeFigureOut">
              <a:rPr lang="es-ES" smtClean="0"/>
              <a:t>26/12/2018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C6447-1427-4F7E-868F-2438E1895F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9031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E21C-2DDA-4675-93B6-7BB33E90DCCC}" type="datetimeFigureOut">
              <a:rPr lang="es-ES" smtClean="0"/>
              <a:t>26/12/2018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C6447-1427-4F7E-868F-2438E1895F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3709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E21C-2DDA-4675-93B6-7BB33E90DCCC}" type="datetimeFigureOut">
              <a:rPr lang="es-ES" smtClean="0"/>
              <a:t>26/12/2018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C6447-1427-4F7E-868F-2438E1895F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2645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DE21C-2DDA-4675-93B6-7BB33E90DCCC}" type="datetimeFigureOut">
              <a:rPr lang="es-ES" smtClean="0"/>
              <a:t>26/12/2018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C6447-1427-4F7E-868F-2438E1895F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393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11688" y="-2906247"/>
            <a:ext cx="7063069" cy="12465425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605308" y="295835"/>
            <a:ext cx="110758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latin typeface="KG Behind These Hazel Eyes" panose="02000506000000020004" pitchFamily="2" charset="0"/>
              </a:rPr>
              <a:t>CADA OVEJA CON SU PAREJA</a:t>
            </a:r>
            <a:endParaRPr lang="es-ES" sz="3200" dirty="0">
              <a:latin typeface="KG Behind These Hazel Eyes" panose="02000506000000020004" pitchFamily="2" charset="0"/>
            </a:endParaRPr>
          </a:p>
        </p:txBody>
      </p:sp>
      <p:sp>
        <p:nvSpPr>
          <p:cNvPr id="31" name="Rectángulo redondeado 30"/>
          <p:cNvSpPr/>
          <p:nvPr/>
        </p:nvSpPr>
        <p:spPr>
          <a:xfrm>
            <a:off x="885373" y="1381515"/>
            <a:ext cx="4659085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/>
              <a:t>Abundante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ángulo redondeado 31"/>
          <p:cNvSpPr/>
          <p:nvPr/>
        </p:nvSpPr>
        <p:spPr>
          <a:xfrm>
            <a:off x="6901544" y="1381515"/>
            <a:ext cx="4659085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/>
              <a:t>Terminar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Elipse 32"/>
          <p:cNvSpPr/>
          <p:nvPr/>
        </p:nvSpPr>
        <p:spPr>
          <a:xfrm>
            <a:off x="5631543" y="1865495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Elipse 33"/>
          <p:cNvSpPr/>
          <p:nvPr/>
        </p:nvSpPr>
        <p:spPr>
          <a:xfrm>
            <a:off x="6574973" y="1865495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Rectángulo redondeado 34"/>
          <p:cNvSpPr/>
          <p:nvPr/>
        </p:nvSpPr>
        <p:spPr>
          <a:xfrm>
            <a:off x="885373" y="2660318"/>
            <a:ext cx="4659085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/>
              <a:t>Acabar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Rectángulo redondeado 35"/>
          <p:cNvSpPr/>
          <p:nvPr/>
        </p:nvSpPr>
        <p:spPr>
          <a:xfrm>
            <a:off x="6901544" y="2660318"/>
            <a:ext cx="4659085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/>
              <a:t>Nervioso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Elipse 36"/>
          <p:cNvSpPr/>
          <p:nvPr/>
        </p:nvSpPr>
        <p:spPr>
          <a:xfrm>
            <a:off x="5631543" y="3144298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Elipse 37"/>
          <p:cNvSpPr/>
          <p:nvPr/>
        </p:nvSpPr>
        <p:spPr>
          <a:xfrm>
            <a:off x="6574973" y="3144298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Rectángulo redondeado 38"/>
          <p:cNvSpPr/>
          <p:nvPr/>
        </p:nvSpPr>
        <p:spPr>
          <a:xfrm>
            <a:off x="885373" y="3907971"/>
            <a:ext cx="4659085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/>
              <a:t>Advertir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Rectángulo redondeado 39"/>
          <p:cNvSpPr/>
          <p:nvPr/>
        </p:nvSpPr>
        <p:spPr>
          <a:xfrm>
            <a:off x="6901544" y="3907971"/>
            <a:ext cx="4659085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/>
              <a:t>Mucho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Elipse 40"/>
          <p:cNvSpPr/>
          <p:nvPr/>
        </p:nvSpPr>
        <p:spPr>
          <a:xfrm>
            <a:off x="5631543" y="4391951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Elipse 41"/>
          <p:cNvSpPr/>
          <p:nvPr/>
        </p:nvSpPr>
        <p:spPr>
          <a:xfrm>
            <a:off x="6574973" y="4391951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Rectángulo redondeado 42"/>
          <p:cNvSpPr/>
          <p:nvPr/>
        </p:nvSpPr>
        <p:spPr>
          <a:xfrm>
            <a:off x="885373" y="5186774"/>
            <a:ext cx="4659085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/>
              <a:t>Alterado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Rectángulo redondeado 43"/>
          <p:cNvSpPr/>
          <p:nvPr/>
        </p:nvSpPr>
        <p:spPr>
          <a:xfrm>
            <a:off x="6901544" y="5186774"/>
            <a:ext cx="4659085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/>
              <a:t>Not</a:t>
            </a:r>
            <a:r>
              <a:rPr lang="es-ES" sz="4000" dirty="0" smtClean="0"/>
              <a:t>ar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Elipse 44"/>
          <p:cNvSpPr/>
          <p:nvPr/>
        </p:nvSpPr>
        <p:spPr>
          <a:xfrm>
            <a:off x="5631543" y="5670754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Elipse 45"/>
          <p:cNvSpPr/>
          <p:nvPr/>
        </p:nvSpPr>
        <p:spPr>
          <a:xfrm>
            <a:off x="6574973" y="5670754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CuadroTexto 20"/>
          <p:cNvSpPr txBox="1"/>
          <p:nvPr/>
        </p:nvSpPr>
        <p:spPr>
          <a:xfrm>
            <a:off x="605308" y="880610"/>
            <a:ext cx="110758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KG Behind These Hazel Eyes" panose="02000506000000020004" pitchFamily="2" charset="0"/>
              </a:rPr>
              <a:t>Une las palabras que significan los mismo, son sinónimos.</a:t>
            </a:r>
          </a:p>
        </p:txBody>
      </p:sp>
    </p:spTree>
    <p:extLst>
      <p:ext uri="{BB962C8B-B14F-4D97-AF65-F5344CB8AC3E}">
        <p14:creationId xmlns:p14="http://schemas.microsoft.com/office/powerpoint/2010/main" val="2335119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11688" y="-2906247"/>
            <a:ext cx="7063069" cy="12465425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605308" y="295835"/>
            <a:ext cx="110758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latin typeface="KG Behind These Hazel Eyes" panose="02000506000000020004" pitchFamily="2" charset="0"/>
              </a:rPr>
              <a:t>CADA OVEJA CON SU PAREJA</a:t>
            </a:r>
            <a:endParaRPr lang="es-ES" sz="3200" dirty="0">
              <a:latin typeface="KG Behind These Hazel Eyes" panose="02000506000000020004" pitchFamily="2" charset="0"/>
            </a:endParaRPr>
          </a:p>
        </p:txBody>
      </p:sp>
      <p:sp>
        <p:nvSpPr>
          <p:cNvPr id="31" name="Rectángulo redondeado 30"/>
          <p:cNvSpPr/>
          <p:nvPr/>
        </p:nvSpPr>
        <p:spPr>
          <a:xfrm>
            <a:off x="885373" y="1381515"/>
            <a:ext cx="4659085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Boda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ángulo redondeado 31"/>
          <p:cNvSpPr/>
          <p:nvPr/>
        </p:nvSpPr>
        <p:spPr>
          <a:xfrm>
            <a:off x="6901544" y="1381515"/>
            <a:ext cx="4659085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Gordo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Elipse 32"/>
          <p:cNvSpPr/>
          <p:nvPr/>
        </p:nvSpPr>
        <p:spPr>
          <a:xfrm>
            <a:off x="5631543" y="1865495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Elipse 33"/>
          <p:cNvSpPr/>
          <p:nvPr/>
        </p:nvSpPr>
        <p:spPr>
          <a:xfrm>
            <a:off x="6574973" y="1865495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Rectángulo redondeado 34"/>
          <p:cNvSpPr/>
          <p:nvPr/>
        </p:nvSpPr>
        <p:spPr>
          <a:xfrm>
            <a:off x="885373" y="2660318"/>
            <a:ext cx="4659085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Cochera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Rectángulo redondeado 35"/>
          <p:cNvSpPr/>
          <p:nvPr/>
        </p:nvSpPr>
        <p:spPr>
          <a:xfrm>
            <a:off x="6901544" y="2660318"/>
            <a:ext cx="4659085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Matrimonio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Elipse 36"/>
          <p:cNvSpPr/>
          <p:nvPr/>
        </p:nvSpPr>
        <p:spPr>
          <a:xfrm>
            <a:off x="5631543" y="3144298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Elipse 37"/>
          <p:cNvSpPr/>
          <p:nvPr/>
        </p:nvSpPr>
        <p:spPr>
          <a:xfrm>
            <a:off x="6574973" y="3144298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Rectángulo redondeado 38"/>
          <p:cNvSpPr/>
          <p:nvPr/>
        </p:nvSpPr>
        <p:spPr>
          <a:xfrm>
            <a:off x="885373" y="3907971"/>
            <a:ext cx="4659085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Delgado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Rectángulo redondeado 39"/>
          <p:cNvSpPr/>
          <p:nvPr/>
        </p:nvSpPr>
        <p:spPr>
          <a:xfrm>
            <a:off x="6901544" y="3907971"/>
            <a:ext cx="4659085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Garaje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Elipse 40"/>
          <p:cNvSpPr/>
          <p:nvPr/>
        </p:nvSpPr>
        <p:spPr>
          <a:xfrm>
            <a:off x="5631543" y="4391951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Elipse 41"/>
          <p:cNvSpPr/>
          <p:nvPr/>
        </p:nvSpPr>
        <p:spPr>
          <a:xfrm>
            <a:off x="6574973" y="4391951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Rectángulo redondeado 42"/>
          <p:cNvSpPr/>
          <p:nvPr/>
        </p:nvSpPr>
        <p:spPr>
          <a:xfrm>
            <a:off x="885373" y="5186774"/>
            <a:ext cx="4659085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Obeso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Rectángulo redondeado 43"/>
          <p:cNvSpPr/>
          <p:nvPr/>
        </p:nvSpPr>
        <p:spPr>
          <a:xfrm>
            <a:off x="6901544" y="5186774"/>
            <a:ext cx="4659085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Flaco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Elipse 44"/>
          <p:cNvSpPr/>
          <p:nvPr/>
        </p:nvSpPr>
        <p:spPr>
          <a:xfrm>
            <a:off x="5631543" y="5670754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Elipse 45"/>
          <p:cNvSpPr/>
          <p:nvPr/>
        </p:nvSpPr>
        <p:spPr>
          <a:xfrm>
            <a:off x="6574973" y="5670754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CuadroTexto 20"/>
          <p:cNvSpPr txBox="1"/>
          <p:nvPr/>
        </p:nvSpPr>
        <p:spPr>
          <a:xfrm>
            <a:off x="605308" y="880610"/>
            <a:ext cx="110758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KG Behind These Hazel Eyes" panose="02000506000000020004" pitchFamily="2" charset="0"/>
              </a:rPr>
              <a:t>Une las palabras que significan los mismo, son sinónimos.</a:t>
            </a:r>
          </a:p>
        </p:txBody>
      </p:sp>
    </p:spTree>
    <p:extLst>
      <p:ext uri="{BB962C8B-B14F-4D97-AF65-F5344CB8AC3E}">
        <p14:creationId xmlns:p14="http://schemas.microsoft.com/office/powerpoint/2010/main" val="15199598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11688" y="-2906247"/>
            <a:ext cx="7063069" cy="12465425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605308" y="295835"/>
            <a:ext cx="110758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latin typeface="KG Behind These Hazel Eyes" panose="02000506000000020004" pitchFamily="2" charset="0"/>
              </a:rPr>
              <a:t>CADA OVEJA CON SU PAREJA</a:t>
            </a:r>
            <a:endParaRPr lang="es-ES" sz="3200" dirty="0">
              <a:latin typeface="KG Behind These Hazel Eyes" panose="02000506000000020004" pitchFamily="2" charset="0"/>
            </a:endParaRPr>
          </a:p>
        </p:txBody>
      </p:sp>
      <p:sp>
        <p:nvSpPr>
          <p:cNvPr id="31" name="Rectángulo redondeado 30"/>
          <p:cNvSpPr/>
          <p:nvPr/>
        </p:nvSpPr>
        <p:spPr>
          <a:xfrm>
            <a:off x="885373" y="1381515"/>
            <a:ext cx="4659085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Igual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ángulo redondeado 31"/>
          <p:cNvSpPr/>
          <p:nvPr/>
        </p:nvSpPr>
        <p:spPr>
          <a:xfrm>
            <a:off x="6901544" y="1381515"/>
            <a:ext cx="4659085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Famoso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Elipse 32"/>
          <p:cNvSpPr/>
          <p:nvPr/>
        </p:nvSpPr>
        <p:spPr>
          <a:xfrm>
            <a:off x="5631543" y="1865495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Elipse 33"/>
          <p:cNvSpPr/>
          <p:nvPr/>
        </p:nvSpPr>
        <p:spPr>
          <a:xfrm>
            <a:off x="6574973" y="1865495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Rectángulo redondeado 34"/>
          <p:cNvSpPr/>
          <p:nvPr/>
        </p:nvSpPr>
        <p:spPr>
          <a:xfrm>
            <a:off x="885373" y="2660318"/>
            <a:ext cx="4659085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Enojar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Rectángulo redondeado 35"/>
          <p:cNvSpPr/>
          <p:nvPr/>
        </p:nvSpPr>
        <p:spPr>
          <a:xfrm>
            <a:off x="6901544" y="2660318"/>
            <a:ext cx="4659085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Entero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Elipse 36"/>
          <p:cNvSpPr/>
          <p:nvPr/>
        </p:nvSpPr>
        <p:spPr>
          <a:xfrm>
            <a:off x="5631543" y="3144298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Elipse 37"/>
          <p:cNvSpPr/>
          <p:nvPr/>
        </p:nvSpPr>
        <p:spPr>
          <a:xfrm>
            <a:off x="6574973" y="3144298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Rectángulo redondeado 38"/>
          <p:cNvSpPr/>
          <p:nvPr/>
        </p:nvSpPr>
        <p:spPr>
          <a:xfrm>
            <a:off x="885373" y="3907971"/>
            <a:ext cx="4659085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Completo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Rectángulo redondeado 39"/>
          <p:cNvSpPr/>
          <p:nvPr/>
        </p:nvSpPr>
        <p:spPr>
          <a:xfrm>
            <a:off x="6901544" y="3907971"/>
            <a:ext cx="4659085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Enfurecer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Elipse 40"/>
          <p:cNvSpPr/>
          <p:nvPr/>
        </p:nvSpPr>
        <p:spPr>
          <a:xfrm>
            <a:off x="5631543" y="4391951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Elipse 41"/>
          <p:cNvSpPr/>
          <p:nvPr/>
        </p:nvSpPr>
        <p:spPr>
          <a:xfrm>
            <a:off x="6574973" y="4391951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Rectángulo redondeado 42"/>
          <p:cNvSpPr/>
          <p:nvPr/>
        </p:nvSpPr>
        <p:spPr>
          <a:xfrm>
            <a:off x="885373" y="5186774"/>
            <a:ext cx="4659085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Célebre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Rectángulo redondeado 43"/>
          <p:cNvSpPr/>
          <p:nvPr/>
        </p:nvSpPr>
        <p:spPr>
          <a:xfrm>
            <a:off x="6901544" y="5186774"/>
            <a:ext cx="4659085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Idéntico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Elipse 44"/>
          <p:cNvSpPr/>
          <p:nvPr/>
        </p:nvSpPr>
        <p:spPr>
          <a:xfrm>
            <a:off x="5631543" y="5670754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Elipse 45"/>
          <p:cNvSpPr/>
          <p:nvPr/>
        </p:nvSpPr>
        <p:spPr>
          <a:xfrm>
            <a:off x="6574973" y="5670754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CuadroTexto 20"/>
          <p:cNvSpPr txBox="1"/>
          <p:nvPr/>
        </p:nvSpPr>
        <p:spPr>
          <a:xfrm>
            <a:off x="605308" y="880610"/>
            <a:ext cx="110758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KG Behind These Hazel Eyes" panose="02000506000000020004" pitchFamily="2" charset="0"/>
              </a:rPr>
              <a:t>Une las palabras que significan los mismo, son sinónimos.</a:t>
            </a:r>
          </a:p>
        </p:txBody>
      </p:sp>
    </p:spTree>
    <p:extLst>
      <p:ext uri="{BB962C8B-B14F-4D97-AF65-F5344CB8AC3E}">
        <p14:creationId xmlns:p14="http://schemas.microsoft.com/office/powerpoint/2010/main" val="3053244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11688" y="-2906247"/>
            <a:ext cx="7063069" cy="12465425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605308" y="295835"/>
            <a:ext cx="110758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latin typeface="KG Behind These Hazel Eyes" panose="02000506000000020004" pitchFamily="2" charset="0"/>
              </a:rPr>
              <a:t>CADA OVEJA CON SU PAREJA</a:t>
            </a:r>
            <a:endParaRPr lang="es-ES" sz="3200" dirty="0">
              <a:latin typeface="KG Behind These Hazel Eyes" panose="02000506000000020004" pitchFamily="2" charset="0"/>
            </a:endParaRPr>
          </a:p>
        </p:txBody>
      </p:sp>
      <p:sp>
        <p:nvSpPr>
          <p:cNvPr id="31" name="Rectángulo redondeado 30"/>
          <p:cNvSpPr/>
          <p:nvPr/>
        </p:nvSpPr>
        <p:spPr>
          <a:xfrm>
            <a:off x="885373" y="1381515"/>
            <a:ext cx="4659085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Altura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ángulo redondeado 31"/>
          <p:cNvSpPr/>
          <p:nvPr/>
        </p:nvSpPr>
        <p:spPr>
          <a:xfrm>
            <a:off x="6901544" y="1381515"/>
            <a:ext cx="4659085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Agrandar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Elipse 32"/>
          <p:cNvSpPr/>
          <p:nvPr/>
        </p:nvSpPr>
        <p:spPr>
          <a:xfrm>
            <a:off x="5631543" y="1865495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Elipse 33"/>
          <p:cNvSpPr/>
          <p:nvPr/>
        </p:nvSpPr>
        <p:spPr>
          <a:xfrm>
            <a:off x="6574973" y="1865495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Rectángulo redondeado 34"/>
          <p:cNvSpPr/>
          <p:nvPr/>
        </p:nvSpPr>
        <p:spPr>
          <a:xfrm>
            <a:off x="885373" y="2660318"/>
            <a:ext cx="4659085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Angustia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Rectángulo redondeado 35"/>
          <p:cNvSpPr/>
          <p:nvPr/>
        </p:nvSpPr>
        <p:spPr>
          <a:xfrm>
            <a:off x="6901544" y="2660318"/>
            <a:ext cx="4659085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Elevación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Elipse 36"/>
          <p:cNvSpPr/>
          <p:nvPr/>
        </p:nvSpPr>
        <p:spPr>
          <a:xfrm>
            <a:off x="5631543" y="3144298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Elipse 37"/>
          <p:cNvSpPr/>
          <p:nvPr/>
        </p:nvSpPr>
        <p:spPr>
          <a:xfrm>
            <a:off x="6574973" y="3144298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Rectángulo redondeado 38"/>
          <p:cNvSpPr/>
          <p:nvPr/>
        </p:nvSpPr>
        <p:spPr>
          <a:xfrm>
            <a:off x="885373" y="3907971"/>
            <a:ext cx="4659085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Amplificar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Rectángulo redondeado 39"/>
          <p:cNvSpPr/>
          <p:nvPr/>
        </p:nvSpPr>
        <p:spPr>
          <a:xfrm>
            <a:off x="6901544" y="3907971"/>
            <a:ext cx="4659085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Malestar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Elipse 40"/>
          <p:cNvSpPr/>
          <p:nvPr/>
        </p:nvSpPr>
        <p:spPr>
          <a:xfrm>
            <a:off x="5631543" y="4391951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Elipse 41"/>
          <p:cNvSpPr/>
          <p:nvPr/>
        </p:nvSpPr>
        <p:spPr>
          <a:xfrm>
            <a:off x="6574973" y="4391951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Rectángulo redondeado 42"/>
          <p:cNvSpPr/>
          <p:nvPr/>
        </p:nvSpPr>
        <p:spPr>
          <a:xfrm>
            <a:off x="885373" y="5186774"/>
            <a:ext cx="4659085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Anteojos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Rectángulo redondeado 43"/>
          <p:cNvSpPr/>
          <p:nvPr/>
        </p:nvSpPr>
        <p:spPr>
          <a:xfrm>
            <a:off x="6901544" y="5186774"/>
            <a:ext cx="4659085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Gafas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Elipse 44"/>
          <p:cNvSpPr/>
          <p:nvPr/>
        </p:nvSpPr>
        <p:spPr>
          <a:xfrm>
            <a:off x="5631543" y="5670754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Elipse 45"/>
          <p:cNvSpPr/>
          <p:nvPr/>
        </p:nvSpPr>
        <p:spPr>
          <a:xfrm>
            <a:off x="6574973" y="5670754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CuadroTexto 20"/>
          <p:cNvSpPr txBox="1"/>
          <p:nvPr/>
        </p:nvSpPr>
        <p:spPr>
          <a:xfrm>
            <a:off x="605308" y="880610"/>
            <a:ext cx="110758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KG Behind These Hazel Eyes" panose="02000506000000020004" pitchFamily="2" charset="0"/>
              </a:rPr>
              <a:t>Une las palabras que significan los mismo, son sinónimos.</a:t>
            </a:r>
          </a:p>
        </p:txBody>
      </p:sp>
    </p:spTree>
    <p:extLst>
      <p:ext uri="{BB962C8B-B14F-4D97-AF65-F5344CB8AC3E}">
        <p14:creationId xmlns:p14="http://schemas.microsoft.com/office/powerpoint/2010/main" val="1996223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11688" y="-2906247"/>
            <a:ext cx="7063069" cy="12465425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605308" y="295835"/>
            <a:ext cx="110758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latin typeface="KG Behind These Hazel Eyes" panose="02000506000000020004" pitchFamily="2" charset="0"/>
              </a:rPr>
              <a:t>CADA OVEJA CON SU PAREJA</a:t>
            </a:r>
            <a:endParaRPr lang="es-ES" sz="3200" dirty="0">
              <a:latin typeface="KG Behind These Hazel Eyes" panose="02000506000000020004" pitchFamily="2" charset="0"/>
            </a:endParaRPr>
          </a:p>
        </p:txBody>
      </p:sp>
      <p:sp>
        <p:nvSpPr>
          <p:cNvPr id="31" name="Rectángulo redondeado 30"/>
          <p:cNvSpPr/>
          <p:nvPr/>
        </p:nvSpPr>
        <p:spPr>
          <a:xfrm>
            <a:off x="885373" y="1381515"/>
            <a:ext cx="4659085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Barato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ángulo redondeado 31"/>
          <p:cNvSpPr/>
          <p:nvPr/>
        </p:nvSpPr>
        <p:spPr>
          <a:xfrm>
            <a:off x="6901544" y="1381515"/>
            <a:ext cx="4659085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Hábil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Elipse 32"/>
          <p:cNvSpPr/>
          <p:nvPr/>
        </p:nvSpPr>
        <p:spPr>
          <a:xfrm>
            <a:off x="5631543" y="1865495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Elipse 33"/>
          <p:cNvSpPr/>
          <p:nvPr/>
        </p:nvSpPr>
        <p:spPr>
          <a:xfrm>
            <a:off x="6574973" y="1865495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Rectángulo redondeado 34"/>
          <p:cNvSpPr/>
          <p:nvPr/>
        </p:nvSpPr>
        <p:spPr>
          <a:xfrm>
            <a:off x="885373" y="2660318"/>
            <a:ext cx="4659085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Apto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Rectángulo redondeado 35"/>
          <p:cNvSpPr/>
          <p:nvPr/>
        </p:nvSpPr>
        <p:spPr>
          <a:xfrm>
            <a:off x="6901544" y="2660318"/>
            <a:ext cx="4659085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Económico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Elipse 36"/>
          <p:cNvSpPr/>
          <p:nvPr/>
        </p:nvSpPr>
        <p:spPr>
          <a:xfrm>
            <a:off x="5631543" y="3144298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Elipse 37"/>
          <p:cNvSpPr/>
          <p:nvPr/>
        </p:nvSpPr>
        <p:spPr>
          <a:xfrm>
            <a:off x="6574973" y="3144298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Rectángulo redondeado 38"/>
          <p:cNvSpPr/>
          <p:nvPr/>
        </p:nvSpPr>
        <p:spPr>
          <a:xfrm>
            <a:off x="885373" y="3907971"/>
            <a:ext cx="4659085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Armonía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Rectángulo redondeado 39"/>
          <p:cNvSpPr/>
          <p:nvPr/>
        </p:nvSpPr>
        <p:spPr>
          <a:xfrm>
            <a:off x="6901544" y="3907971"/>
            <a:ext cx="4659085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Amarrete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Elipse 40"/>
          <p:cNvSpPr/>
          <p:nvPr/>
        </p:nvSpPr>
        <p:spPr>
          <a:xfrm>
            <a:off x="5631543" y="4391951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Elipse 41"/>
          <p:cNvSpPr/>
          <p:nvPr/>
        </p:nvSpPr>
        <p:spPr>
          <a:xfrm>
            <a:off x="6574973" y="4391951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Rectángulo redondeado 42"/>
          <p:cNvSpPr/>
          <p:nvPr/>
        </p:nvSpPr>
        <p:spPr>
          <a:xfrm>
            <a:off x="885373" y="5186774"/>
            <a:ext cx="4659085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Avaro 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Rectángulo redondeado 43"/>
          <p:cNvSpPr/>
          <p:nvPr/>
        </p:nvSpPr>
        <p:spPr>
          <a:xfrm>
            <a:off x="6901544" y="5186774"/>
            <a:ext cx="4659085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Calma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Elipse 44"/>
          <p:cNvSpPr/>
          <p:nvPr/>
        </p:nvSpPr>
        <p:spPr>
          <a:xfrm>
            <a:off x="5631543" y="5670754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Elipse 45"/>
          <p:cNvSpPr/>
          <p:nvPr/>
        </p:nvSpPr>
        <p:spPr>
          <a:xfrm>
            <a:off x="6574973" y="5670754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CuadroTexto 20"/>
          <p:cNvSpPr txBox="1"/>
          <p:nvPr/>
        </p:nvSpPr>
        <p:spPr>
          <a:xfrm>
            <a:off x="605308" y="880610"/>
            <a:ext cx="110758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KG Behind These Hazel Eyes" panose="02000506000000020004" pitchFamily="2" charset="0"/>
              </a:rPr>
              <a:t>Une las palabras que significan los mismo, son sinónimos.</a:t>
            </a:r>
          </a:p>
        </p:txBody>
      </p:sp>
    </p:spTree>
    <p:extLst>
      <p:ext uri="{BB962C8B-B14F-4D97-AF65-F5344CB8AC3E}">
        <p14:creationId xmlns:p14="http://schemas.microsoft.com/office/powerpoint/2010/main" val="1314669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11688" y="-2906247"/>
            <a:ext cx="7063069" cy="12465425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605308" y="295835"/>
            <a:ext cx="110758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latin typeface="KG Behind These Hazel Eyes" panose="02000506000000020004" pitchFamily="2" charset="0"/>
              </a:rPr>
              <a:t>CADA OVEJA CON SU PAREJA</a:t>
            </a:r>
            <a:endParaRPr lang="es-ES" sz="3200" dirty="0">
              <a:latin typeface="KG Behind These Hazel Eyes" panose="02000506000000020004" pitchFamily="2" charset="0"/>
            </a:endParaRPr>
          </a:p>
        </p:txBody>
      </p:sp>
      <p:sp>
        <p:nvSpPr>
          <p:cNvPr id="31" name="Rectángulo redondeado 30"/>
          <p:cNvSpPr/>
          <p:nvPr/>
        </p:nvSpPr>
        <p:spPr>
          <a:xfrm>
            <a:off x="885373" y="1381515"/>
            <a:ext cx="4659085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Bobo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ángulo redondeado 31"/>
          <p:cNvSpPr/>
          <p:nvPr/>
        </p:nvSpPr>
        <p:spPr>
          <a:xfrm>
            <a:off x="6901544" y="1381515"/>
            <a:ext cx="4659085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Billete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Elipse 32"/>
          <p:cNvSpPr/>
          <p:nvPr/>
        </p:nvSpPr>
        <p:spPr>
          <a:xfrm>
            <a:off x="5631543" y="1865495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Elipse 33"/>
          <p:cNvSpPr/>
          <p:nvPr/>
        </p:nvSpPr>
        <p:spPr>
          <a:xfrm>
            <a:off x="6574973" y="1865495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Rectángulo redondeado 34"/>
          <p:cNvSpPr/>
          <p:nvPr/>
        </p:nvSpPr>
        <p:spPr>
          <a:xfrm>
            <a:off x="885373" y="2660318"/>
            <a:ext cx="4659085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Bonito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Rectángulo redondeado 35"/>
          <p:cNvSpPr/>
          <p:nvPr/>
        </p:nvSpPr>
        <p:spPr>
          <a:xfrm>
            <a:off x="6901544" y="2660318"/>
            <a:ext cx="4659085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Pelo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Elipse 36"/>
          <p:cNvSpPr/>
          <p:nvPr/>
        </p:nvSpPr>
        <p:spPr>
          <a:xfrm>
            <a:off x="5631543" y="3144298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Elipse 37"/>
          <p:cNvSpPr/>
          <p:nvPr/>
        </p:nvSpPr>
        <p:spPr>
          <a:xfrm>
            <a:off x="6574973" y="3144298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Rectángulo redondeado 38"/>
          <p:cNvSpPr/>
          <p:nvPr/>
        </p:nvSpPr>
        <p:spPr>
          <a:xfrm>
            <a:off x="885373" y="3907971"/>
            <a:ext cx="4659085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Cabello 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Rectángulo redondeado 39"/>
          <p:cNvSpPr/>
          <p:nvPr/>
        </p:nvSpPr>
        <p:spPr>
          <a:xfrm>
            <a:off x="6901544" y="3907971"/>
            <a:ext cx="4659085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Hermoso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Elipse 40"/>
          <p:cNvSpPr/>
          <p:nvPr/>
        </p:nvSpPr>
        <p:spPr>
          <a:xfrm>
            <a:off x="5631543" y="4391951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Elipse 41"/>
          <p:cNvSpPr/>
          <p:nvPr/>
        </p:nvSpPr>
        <p:spPr>
          <a:xfrm>
            <a:off x="6574973" y="4391951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Rectángulo redondeado 42"/>
          <p:cNvSpPr/>
          <p:nvPr/>
        </p:nvSpPr>
        <p:spPr>
          <a:xfrm>
            <a:off x="885373" y="5186774"/>
            <a:ext cx="4659085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Boleto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Rectángulo redondeado 43"/>
          <p:cNvSpPr/>
          <p:nvPr/>
        </p:nvSpPr>
        <p:spPr>
          <a:xfrm>
            <a:off x="6901544" y="5186774"/>
            <a:ext cx="4659085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Necio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Elipse 44"/>
          <p:cNvSpPr/>
          <p:nvPr/>
        </p:nvSpPr>
        <p:spPr>
          <a:xfrm>
            <a:off x="5631543" y="5670754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Elipse 45"/>
          <p:cNvSpPr/>
          <p:nvPr/>
        </p:nvSpPr>
        <p:spPr>
          <a:xfrm>
            <a:off x="6574973" y="5670754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CuadroTexto 21"/>
          <p:cNvSpPr txBox="1"/>
          <p:nvPr/>
        </p:nvSpPr>
        <p:spPr>
          <a:xfrm>
            <a:off x="605308" y="880610"/>
            <a:ext cx="110758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KG Behind These Hazel Eyes" panose="02000506000000020004" pitchFamily="2" charset="0"/>
              </a:rPr>
              <a:t>Une las palabras que significan los mismo, son sinónimos.</a:t>
            </a:r>
          </a:p>
        </p:txBody>
      </p:sp>
    </p:spTree>
    <p:extLst>
      <p:ext uri="{BB962C8B-B14F-4D97-AF65-F5344CB8AC3E}">
        <p14:creationId xmlns:p14="http://schemas.microsoft.com/office/powerpoint/2010/main" val="2437466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11688" y="-2906247"/>
            <a:ext cx="7063069" cy="12465425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605308" y="295835"/>
            <a:ext cx="110758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latin typeface="KG Behind These Hazel Eyes" panose="02000506000000020004" pitchFamily="2" charset="0"/>
              </a:rPr>
              <a:t>CADA OVEJA CON SU PAREJA</a:t>
            </a:r>
            <a:endParaRPr lang="es-ES" sz="3200" dirty="0">
              <a:latin typeface="KG Behind These Hazel Eyes" panose="02000506000000020004" pitchFamily="2" charset="0"/>
            </a:endParaRPr>
          </a:p>
        </p:txBody>
      </p:sp>
      <p:sp>
        <p:nvSpPr>
          <p:cNvPr id="31" name="Rectángulo redondeado 30"/>
          <p:cNvSpPr/>
          <p:nvPr/>
        </p:nvSpPr>
        <p:spPr>
          <a:xfrm>
            <a:off x="885373" y="1381515"/>
            <a:ext cx="4659085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Caliente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ángulo redondeado 31"/>
          <p:cNvSpPr/>
          <p:nvPr/>
        </p:nvSpPr>
        <p:spPr>
          <a:xfrm>
            <a:off x="6901544" y="1381515"/>
            <a:ext cx="4659085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Cantina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Elipse 32"/>
          <p:cNvSpPr/>
          <p:nvPr/>
        </p:nvSpPr>
        <p:spPr>
          <a:xfrm>
            <a:off x="5631543" y="1865495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Elipse 33"/>
          <p:cNvSpPr/>
          <p:nvPr/>
        </p:nvSpPr>
        <p:spPr>
          <a:xfrm>
            <a:off x="6574973" y="1865495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Rectángulo redondeado 34"/>
          <p:cNvSpPr/>
          <p:nvPr/>
        </p:nvSpPr>
        <p:spPr>
          <a:xfrm>
            <a:off x="885373" y="2660318"/>
            <a:ext cx="4659085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Rectángulo redondeado 35"/>
          <p:cNvSpPr/>
          <p:nvPr/>
        </p:nvSpPr>
        <p:spPr>
          <a:xfrm>
            <a:off x="6901544" y="2660318"/>
            <a:ext cx="4659085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Cola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Elipse 36"/>
          <p:cNvSpPr/>
          <p:nvPr/>
        </p:nvSpPr>
        <p:spPr>
          <a:xfrm>
            <a:off x="5631543" y="3144298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Elipse 37"/>
          <p:cNvSpPr/>
          <p:nvPr/>
        </p:nvSpPr>
        <p:spPr>
          <a:xfrm>
            <a:off x="6574973" y="3144298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Rectángulo redondeado 38"/>
          <p:cNvSpPr/>
          <p:nvPr/>
        </p:nvSpPr>
        <p:spPr>
          <a:xfrm>
            <a:off x="885373" y="3907971"/>
            <a:ext cx="4659085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Rabo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Rectángulo redondeado 39"/>
          <p:cNvSpPr/>
          <p:nvPr/>
        </p:nvSpPr>
        <p:spPr>
          <a:xfrm>
            <a:off x="6901544" y="3907971"/>
            <a:ext cx="4659085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Calido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Elipse 40"/>
          <p:cNvSpPr/>
          <p:nvPr/>
        </p:nvSpPr>
        <p:spPr>
          <a:xfrm>
            <a:off x="5631543" y="4391951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Elipse 41"/>
          <p:cNvSpPr/>
          <p:nvPr/>
        </p:nvSpPr>
        <p:spPr>
          <a:xfrm>
            <a:off x="6574973" y="4391951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Rectángulo redondeado 42"/>
          <p:cNvSpPr/>
          <p:nvPr/>
        </p:nvSpPr>
        <p:spPr>
          <a:xfrm>
            <a:off x="885373" y="5186774"/>
            <a:ext cx="4659085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Comprar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Rectángulo redondeado 43"/>
          <p:cNvSpPr/>
          <p:nvPr/>
        </p:nvSpPr>
        <p:spPr>
          <a:xfrm>
            <a:off x="6901544" y="5186774"/>
            <a:ext cx="4659085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Adquirir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Elipse 44"/>
          <p:cNvSpPr/>
          <p:nvPr/>
        </p:nvSpPr>
        <p:spPr>
          <a:xfrm>
            <a:off x="5631543" y="5670754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Elipse 45"/>
          <p:cNvSpPr/>
          <p:nvPr/>
        </p:nvSpPr>
        <p:spPr>
          <a:xfrm>
            <a:off x="6574973" y="5670754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CuadroTexto 20"/>
          <p:cNvSpPr txBox="1"/>
          <p:nvPr/>
        </p:nvSpPr>
        <p:spPr>
          <a:xfrm>
            <a:off x="605308" y="880610"/>
            <a:ext cx="110758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KG Behind These Hazel Eyes" panose="02000506000000020004" pitchFamily="2" charset="0"/>
              </a:rPr>
              <a:t>Une las palabras que significan los mismo, son sinónimos.</a:t>
            </a:r>
          </a:p>
        </p:txBody>
      </p:sp>
    </p:spTree>
    <p:extLst>
      <p:ext uri="{BB962C8B-B14F-4D97-AF65-F5344CB8AC3E}">
        <p14:creationId xmlns:p14="http://schemas.microsoft.com/office/powerpoint/2010/main" val="2125971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11688" y="-2906247"/>
            <a:ext cx="7063069" cy="12465425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605308" y="295835"/>
            <a:ext cx="110758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latin typeface="KG Behind These Hazel Eyes" panose="02000506000000020004" pitchFamily="2" charset="0"/>
              </a:rPr>
              <a:t>CADA OVEJA CON SU PAREJA</a:t>
            </a:r>
            <a:endParaRPr lang="es-ES" sz="3200" dirty="0">
              <a:latin typeface="KG Behind These Hazel Eyes" panose="02000506000000020004" pitchFamily="2" charset="0"/>
            </a:endParaRPr>
          </a:p>
        </p:txBody>
      </p:sp>
      <p:sp>
        <p:nvSpPr>
          <p:cNvPr id="31" name="Rectángulo redondeado 30"/>
          <p:cNvSpPr/>
          <p:nvPr/>
        </p:nvSpPr>
        <p:spPr>
          <a:xfrm>
            <a:off x="885373" y="1381515"/>
            <a:ext cx="4659085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Parar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ángulo redondeado 31"/>
          <p:cNvSpPr/>
          <p:nvPr/>
        </p:nvSpPr>
        <p:spPr>
          <a:xfrm>
            <a:off x="6901544" y="1381515"/>
            <a:ext cx="4659085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Hoja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Elipse 32"/>
          <p:cNvSpPr/>
          <p:nvPr/>
        </p:nvSpPr>
        <p:spPr>
          <a:xfrm>
            <a:off x="5631543" y="1865495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Elipse 33"/>
          <p:cNvSpPr/>
          <p:nvPr/>
        </p:nvSpPr>
        <p:spPr>
          <a:xfrm>
            <a:off x="6574973" y="1865495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Rectángulo redondeado 34"/>
          <p:cNvSpPr/>
          <p:nvPr/>
        </p:nvSpPr>
        <p:spPr>
          <a:xfrm>
            <a:off x="885373" y="2660318"/>
            <a:ext cx="4659085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Montar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Rectángulo redondeado 35"/>
          <p:cNvSpPr/>
          <p:nvPr/>
        </p:nvSpPr>
        <p:spPr>
          <a:xfrm>
            <a:off x="6901544" y="2660318"/>
            <a:ext cx="4659085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Detener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Elipse 36"/>
          <p:cNvSpPr/>
          <p:nvPr/>
        </p:nvSpPr>
        <p:spPr>
          <a:xfrm>
            <a:off x="5631543" y="3144298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Elipse 37"/>
          <p:cNvSpPr/>
          <p:nvPr/>
        </p:nvSpPr>
        <p:spPr>
          <a:xfrm>
            <a:off x="6574973" y="3144298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Rectángulo redondeado 38"/>
          <p:cNvSpPr/>
          <p:nvPr/>
        </p:nvSpPr>
        <p:spPr>
          <a:xfrm>
            <a:off x="885373" y="3907971"/>
            <a:ext cx="4659085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Monarca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Rectángulo redondeado 39"/>
          <p:cNvSpPr/>
          <p:nvPr/>
        </p:nvSpPr>
        <p:spPr>
          <a:xfrm>
            <a:off x="6901544" y="3907971"/>
            <a:ext cx="4659085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Cabalgar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Elipse 40"/>
          <p:cNvSpPr/>
          <p:nvPr/>
        </p:nvSpPr>
        <p:spPr>
          <a:xfrm>
            <a:off x="5631543" y="4391951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Elipse 41"/>
          <p:cNvSpPr/>
          <p:nvPr/>
        </p:nvSpPr>
        <p:spPr>
          <a:xfrm>
            <a:off x="6574973" y="4391951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Rectángulo redondeado 42"/>
          <p:cNvSpPr/>
          <p:nvPr/>
        </p:nvSpPr>
        <p:spPr>
          <a:xfrm>
            <a:off x="885373" y="5186774"/>
            <a:ext cx="4659085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Página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Rectángulo redondeado 43"/>
          <p:cNvSpPr/>
          <p:nvPr/>
        </p:nvSpPr>
        <p:spPr>
          <a:xfrm>
            <a:off x="6901544" y="5186774"/>
            <a:ext cx="4659085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Rey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Elipse 44"/>
          <p:cNvSpPr/>
          <p:nvPr/>
        </p:nvSpPr>
        <p:spPr>
          <a:xfrm>
            <a:off x="5631543" y="5670754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Elipse 45"/>
          <p:cNvSpPr/>
          <p:nvPr/>
        </p:nvSpPr>
        <p:spPr>
          <a:xfrm>
            <a:off x="6574973" y="5670754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CuadroTexto 20"/>
          <p:cNvSpPr txBox="1"/>
          <p:nvPr/>
        </p:nvSpPr>
        <p:spPr>
          <a:xfrm>
            <a:off x="605308" y="880610"/>
            <a:ext cx="110758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KG Behind These Hazel Eyes" panose="02000506000000020004" pitchFamily="2" charset="0"/>
              </a:rPr>
              <a:t>Une las palabras que significan los mismo, son sinónimos.</a:t>
            </a:r>
          </a:p>
        </p:txBody>
      </p:sp>
    </p:spTree>
    <p:extLst>
      <p:ext uri="{BB962C8B-B14F-4D97-AF65-F5344CB8AC3E}">
        <p14:creationId xmlns:p14="http://schemas.microsoft.com/office/powerpoint/2010/main" val="1468950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11688" y="-2906247"/>
            <a:ext cx="7063069" cy="12465425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605308" y="295835"/>
            <a:ext cx="110758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latin typeface="KG Behind These Hazel Eyes" panose="02000506000000020004" pitchFamily="2" charset="0"/>
              </a:rPr>
              <a:t>CADA OVEJA CON SU PAREJA</a:t>
            </a:r>
            <a:endParaRPr lang="es-ES" sz="3200" dirty="0">
              <a:latin typeface="KG Behind These Hazel Eyes" panose="02000506000000020004" pitchFamily="2" charset="0"/>
            </a:endParaRPr>
          </a:p>
        </p:txBody>
      </p:sp>
      <p:sp>
        <p:nvSpPr>
          <p:cNvPr id="31" name="Rectángulo redondeado 30"/>
          <p:cNvSpPr/>
          <p:nvPr/>
        </p:nvSpPr>
        <p:spPr>
          <a:xfrm>
            <a:off x="885373" y="1381515"/>
            <a:ext cx="4659085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Sabroso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ángulo redondeado 31"/>
          <p:cNvSpPr/>
          <p:nvPr/>
        </p:nvSpPr>
        <p:spPr>
          <a:xfrm>
            <a:off x="6901544" y="1381515"/>
            <a:ext cx="4659085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Silbar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Elipse 32"/>
          <p:cNvSpPr/>
          <p:nvPr/>
        </p:nvSpPr>
        <p:spPr>
          <a:xfrm>
            <a:off x="5631543" y="1865495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Elipse 33"/>
          <p:cNvSpPr/>
          <p:nvPr/>
        </p:nvSpPr>
        <p:spPr>
          <a:xfrm>
            <a:off x="6574973" y="1865495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Rectángulo redondeado 34"/>
          <p:cNvSpPr/>
          <p:nvPr/>
        </p:nvSpPr>
        <p:spPr>
          <a:xfrm>
            <a:off x="885373" y="2660318"/>
            <a:ext cx="4659085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Pitar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Rectángulo redondeado 35"/>
          <p:cNvSpPr/>
          <p:nvPr/>
        </p:nvSpPr>
        <p:spPr>
          <a:xfrm>
            <a:off x="6901544" y="2660318"/>
            <a:ext cx="4659085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Rico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Elipse 36"/>
          <p:cNvSpPr/>
          <p:nvPr/>
        </p:nvSpPr>
        <p:spPr>
          <a:xfrm>
            <a:off x="5631543" y="3144298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Elipse 37"/>
          <p:cNvSpPr/>
          <p:nvPr/>
        </p:nvSpPr>
        <p:spPr>
          <a:xfrm>
            <a:off x="6574973" y="3144298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Rectángulo redondeado 38"/>
          <p:cNvSpPr/>
          <p:nvPr/>
        </p:nvSpPr>
        <p:spPr>
          <a:xfrm>
            <a:off x="885373" y="3907971"/>
            <a:ext cx="4659085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Volver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Rectángulo redondeado 39"/>
          <p:cNvSpPr/>
          <p:nvPr/>
        </p:nvSpPr>
        <p:spPr>
          <a:xfrm>
            <a:off x="6901544" y="3907971"/>
            <a:ext cx="4659085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Senda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Elipse 40"/>
          <p:cNvSpPr/>
          <p:nvPr/>
        </p:nvSpPr>
        <p:spPr>
          <a:xfrm>
            <a:off x="5631543" y="4391951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Elipse 41"/>
          <p:cNvSpPr/>
          <p:nvPr/>
        </p:nvSpPr>
        <p:spPr>
          <a:xfrm>
            <a:off x="6574973" y="4391951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Rectángulo redondeado 42"/>
          <p:cNvSpPr/>
          <p:nvPr/>
        </p:nvSpPr>
        <p:spPr>
          <a:xfrm>
            <a:off x="885373" y="5186774"/>
            <a:ext cx="4659085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Vereda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Rectángulo redondeado 43"/>
          <p:cNvSpPr/>
          <p:nvPr/>
        </p:nvSpPr>
        <p:spPr>
          <a:xfrm>
            <a:off x="6901544" y="5186774"/>
            <a:ext cx="4659085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Regresar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Elipse 44"/>
          <p:cNvSpPr/>
          <p:nvPr/>
        </p:nvSpPr>
        <p:spPr>
          <a:xfrm>
            <a:off x="5631543" y="5670754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Elipse 45"/>
          <p:cNvSpPr/>
          <p:nvPr/>
        </p:nvSpPr>
        <p:spPr>
          <a:xfrm>
            <a:off x="6574973" y="5670754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CuadroTexto 20"/>
          <p:cNvSpPr txBox="1"/>
          <p:nvPr/>
        </p:nvSpPr>
        <p:spPr>
          <a:xfrm>
            <a:off x="605308" y="880610"/>
            <a:ext cx="110758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KG Behind These Hazel Eyes" panose="02000506000000020004" pitchFamily="2" charset="0"/>
              </a:rPr>
              <a:t>Une las palabras que significan los mismo, son sinónimos.</a:t>
            </a:r>
          </a:p>
        </p:txBody>
      </p:sp>
    </p:spTree>
    <p:extLst>
      <p:ext uri="{BB962C8B-B14F-4D97-AF65-F5344CB8AC3E}">
        <p14:creationId xmlns:p14="http://schemas.microsoft.com/office/powerpoint/2010/main" val="4017315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11688" y="-2906247"/>
            <a:ext cx="7063069" cy="12465425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605308" y="295835"/>
            <a:ext cx="110758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latin typeface="KG Behind These Hazel Eyes" panose="02000506000000020004" pitchFamily="2" charset="0"/>
              </a:rPr>
              <a:t>CADA OVEJA CON SU PAREJA</a:t>
            </a:r>
            <a:endParaRPr lang="es-ES" sz="3200" dirty="0">
              <a:latin typeface="KG Behind These Hazel Eyes" panose="02000506000000020004" pitchFamily="2" charset="0"/>
            </a:endParaRPr>
          </a:p>
        </p:txBody>
      </p:sp>
      <p:sp>
        <p:nvSpPr>
          <p:cNvPr id="31" name="Rectángulo redondeado 30"/>
          <p:cNvSpPr/>
          <p:nvPr/>
        </p:nvSpPr>
        <p:spPr>
          <a:xfrm>
            <a:off x="885373" y="1381515"/>
            <a:ext cx="4659085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Sanar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ángulo redondeado 31"/>
          <p:cNvSpPr/>
          <p:nvPr/>
        </p:nvSpPr>
        <p:spPr>
          <a:xfrm>
            <a:off x="6901544" y="1381515"/>
            <a:ext cx="4659085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Cara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Elipse 32"/>
          <p:cNvSpPr/>
          <p:nvPr/>
        </p:nvSpPr>
        <p:spPr>
          <a:xfrm>
            <a:off x="5631543" y="1865495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Elipse 33"/>
          <p:cNvSpPr/>
          <p:nvPr/>
        </p:nvSpPr>
        <p:spPr>
          <a:xfrm>
            <a:off x="6574973" y="1865495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Rectángulo redondeado 34"/>
          <p:cNvSpPr/>
          <p:nvPr/>
        </p:nvSpPr>
        <p:spPr>
          <a:xfrm>
            <a:off x="885373" y="2660318"/>
            <a:ext cx="4659085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Norma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Rectángulo redondeado 35"/>
          <p:cNvSpPr/>
          <p:nvPr/>
        </p:nvSpPr>
        <p:spPr>
          <a:xfrm>
            <a:off x="6901544" y="2660318"/>
            <a:ext cx="4659085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Curar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Elipse 36"/>
          <p:cNvSpPr/>
          <p:nvPr/>
        </p:nvSpPr>
        <p:spPr>
          <a:xfrm>
            <a:off x="5631543" y="3144298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Elipse 37"/>
          <p:cNvSpPr/>
          <p:nvPr/>
        </p:nvSpPr>
        <p:spPr>
          <a:xfrm>
            <a:off x="6574973" y="3144298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Rectángulo redondeado 38"/>
          <p:cNvSpPr/>
          <p:nvPr/>
        </p:nvSpPr>
        <p:spPr>
          <a:xfrm>
            <a:off x="885373" y="3907971"/>
            <a:ext cx="4659085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Rostro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Rectángulo redondeado 39"/>
          <p:cNvSpPr/>
          <p:nvPr/>
        </p:nvSpPr>
        <p:spPr>
          <a:xfrm>
            <a:off x="6901544" y="3907971"/>
            <a:ext cx="4659085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Llano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Elipse 40"/>
          <p:cNvSpPr/>
          <p:nvPr/>
        </p:nvSpPr>
        <p:spPr>
          <a:xfrm>
            <a:off x="5631543" y="4391951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Elipse 41"/>
          <p:cNvSpPr/>
          <p:nvPr/>
        </p:nvSpPr>
        <p:spPr>
          <a:xfrm>
            <a:off x="6574973" y="4391951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Rectángulo redondeado 42"/>
          <p:cNvSpPr/>
          <p:nvPr/>
        </p:nvSpPr>
        <p:spPr>
          <a:xfrm>
            <a:off x="885373" y="5186774"/>
            <a:ext cx="4659085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Plano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Rectángulo redondeado 43"/>
          <p:cNvSpPr/>
          <p:nvPr/>
        </p:nvSpPr>
        <p:spPr>
          <a:xfrm>
            <a:off x="6901544" y="5186774"/>
            <a:ext cx="4659085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Regla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Elipse 44"/>
          <p:cNvSpPr/>
          <p:nvPr/>
        </p:nvSpPr>
        <p:spPr>
          <a:xfrm>
            <a:off x="5631543" y="5670754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Elipse 45"/>
          <p:cNvSpPr/>
          <p:nvPr/>
        </p:nvSpPr>
        <p:spPr>
          <a:xfrm>
            <a:off x="6574973" y="5670754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CuadroTexto 20"/>
          <p:cNvSpPr txBox="1"/>
          <p:nvPr/>
        </p:nvSpPr>
        <p:spPr>
          <a:xfrm>
            <a:off x="605308" y="880610"/>
            <a:ext cx="110758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KG Behind These Hazel Eyes" panose="02000506000000020004" pitchFamily="2" charset="0"/>
              </a:rPr>
              <a:t>Une las palabras que significan los mismo, son sinónimos.</a:t>
            </a:r>
          </a:p>
        </p:txBody>
      </p:sp>
    </p:spTree>
    <p:extLst>
      <p:ext uri="{BB962C8B-B14F-4D97-AF65-F5344CB8AC3E}">
        <p14:creationId xmlns:p14="http://schemas.microsoft.com/office/powerpoint/2010/main" val="3101299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11688" y="-2906247"/>
            <a:ext cx="7063069" cy="12465425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605308" y="295835"/>
            <a:ext cx="110758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latin typeface="KG Behind These Hazel Eyes" panose="02000506000000020004" pitchFamily="2" charset="0"/>
              </a:rPr>
              <a:t>CADA OVEJA CON SU PAREJA</a:t>
            </a:r>
            <a:endParaRPr lang="es-ES" sz="3200" dirty="0">
              <a:latin typeface="KG Behind These Hazel Eyes" panose="02000506000000020004" pitchFamily="2" charset="0"/>
            </a:endParaRPr>
          </a:p>
        </p:txBody>
      </p:sp>
      <p:sp>
        <p:nvSpPr>
          <p:cNvPr id="31" name="Rectángulo redondeado 30"/>
          <p:cNvSpPr/>
          <p:nvPr/>
        </p:nvSpPr>
        <p:spPr>
          <a:xfrm>
            <a:off x="885373" y="1381515"/>
            <a:ext cx="4659085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Partir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ángulo redondeado 31"/>
          <p:cNvSpPr/>
          <p:nvPr/>
        </p:nvSpPr>
        <p:spPr>
          <a:xfrm>
            <a:off x="6901544" y="1381515"/>
            <a:ext cx="4659085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Momento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Elipse 32"/>
          <p:cNvSpPr/>
          <p:nvPr/>
        </p:nvSpPr>
        <p:spPr>
          <a:xfrm>
            <a:off x="5631543" y="1865495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Elipse 33"/>
          <p:cNvSpPr/>
          <p:nvPr/>
        </p:nvSpPr>
        <p:spPr>
          <a:xfrm>
            <a:off x="6574973" y="1865495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Rectángulo redondeado 34"/>
          <p:cNvSpPr/>
          <p:nvPr/>
        </p:nvSpPr>
        <p:spPr>
          <a:xfrm>
            <a:off x="885373" y="2660318"/>
            <a:ext cx="4659085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Enseñanza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Rectángulo redondeado 35"/>
          <p:cNvSpPr/>
          <p:nvPr/>
        </p:nvSpPr>
        <p:spPr>
          <a:xfrm>
            <a:off x="6901544" y="2660318"/>
            <a:ext cx="4659085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Dividir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Elipse 36"/>
          <p:cNvSpPr/>
          <p:nvPr/>
        </p:nvSpPr>
        <p:spPr>
          <a:xfrm>
            <a:off x="5631543" y="3144298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Elipse 37"/>
          <p:cNvSpPr/>
          <p:nvPr/>
        </p:nvSpPr>
        <p:spPr>
          <a:xfrm>
            <a:off x="6574973" y="3144298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Rectángulo redondeado 38"/>
          <p:cNvSpPr/>
          <p:nvPr/>
        </p:nvSpPr>
        <p:spPr>
          <a:xfrm>
            <a:off x="885373" y="3907971"/>
            <a:ext cx="4659085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Miedo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Rectángulo redondeado 39"/>
          <p:cNvSpPr/>
          <p:nvPr/>
        </p:nvSpPr>
        <p:spPr>
          <a:xfrm>
            <a:off x="6901544" y="3907971"/>
            <a:ext cx="4659085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Pedagogía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Elipse 40"/>
          <p:cNvSpPr/>
          <p:nvPr/>
        </p:nvSpPr>
        <p:spPr>
          <a:xfrm>
            <a:off x="5631543" y="4391951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Elipse 41"/>
          <p:cNvSpPr/>
          <p:nvPr/>
        </p:nvSpPr>
        <p:spPr>
          <a:xfrm>
            <a:off x="6574973" y="4391951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Rectángulo redondeado 42"/>
          <p:cNvSpPr/>
          <p:nvPr/>
        </p:nvSpPr>
        <p:spPr>
          <a:xfrm>
            <a:off x="885373" y="5186774"/>
            <a:ext cx="4659085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Instante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Rectángulo redondeado 43"/>
          <p:cNvSpPr/>
          <p:nvPr/>
        </p:nvSpPr>
        <p:spPr>
          <a:xfrm>
            <a:off x="6901544" y="5186774"/>
            <a:ext cx="4659085" cy="111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Pánico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Elipse 44"/>
          <p:cNvSpPr/>
          <p:nvPr/>
        </p:nvSpPr>
        <p:spPr>
          <a:xfrm>
            <a:off x="5631543" y="5670754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Elipse 45"/>
          <p:cNvSpPr/>
          <p:nvPr/>
        </p:nvSpPr>
        <p:spPr>
          <a:xfrm>
            <a:off x="6574973" y="5670754"/>
            <a:ext cx="159657" cy="210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CuadroTexto 20"/>
          <p:cNvSpPr txBox="1"/>
          <p:nvPr/>
        </p:nvSpPr>
        <p:spPr>
          <a:xfrm>
            <a:off x="605308" y="880610"/>
            <a:ext cx="110758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KG Behind These Hazel Eyes" panose="02000506000000020004" pitchFamily="2" charset="0"/>
              </a:rPr>
              <a:t>Une las palabras que significan los mismo, son sinónimos.</a:t>
            </a:r>
          </a:p>
        </p:txBody>
      </p:sp>
    </p:spTree>
    <p:extLst>
      <p:ext uri="{BB962C8B-B14F-4D97-AF65-F5344CB8AC3E}">
        <p14:creationId xmlns:p14="http://schemas.microsoft.com/office/powerpoint/2010/main" val="41512389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14965</TotalTime>
  <Words>264</Words>
  <Application>Microsoft Office PowerPoint</Application>
  <PresentationFormat>Panorámica</PresentationFormat>
  <Paragraphs>110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KG Behind These Hazel Eyes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Gines Ciudad Real</dc:creator>
  <cp:lastModifiedBy>Gines Ciudad Real</cp:lastModifiedBy>
  <cp:revision>45</cp:revision>
  <dcterms:created xsi:type="dcterms:W3CDTF">2018-05-22T07:40:15Z</dcterms:created>
  <dcterms:modified xsi:type="dcterms:W3CDTF">2018-12-26T09:44:46Z</dcterms:modified>
</cp:coreProperties>
</file>