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FCB"/>
    <a:srgbClr val="DD2B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23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344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1485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357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4140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792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680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641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77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72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69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6FCB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1106B-C50D-4A42-B302-FF7FD9D72E81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8E626-9DCB-421F-AB11-1B94A861F1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63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ild with empty board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546" y="556591"/>
            <a:ext cx="6174894" cy="507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728871" y="556591"/>
            <a:ext cx="10694504" cy="561892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3888"/>
            <a:endParaRPr lang="es-E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marL="623888" algn="ctr"/>
            <a:endParaRPr lang="es-ES" sz="4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marL="623888" algn="ctr"/>
            <a:endParaRPr lang="es-E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marL="623888" algn="ctr"/>
            <a:endParaRPr lang="es-ES" sz="4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marL="623888" algn="ctr"/>
            <a:endParaRPr lang="es-E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marL="623888" algn="ctr"/>
            <a:r>
              <a:rPr lang="es-E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La </a:t>
            </a:r>
            <a:r>
              <a:rPr lang="es-E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máquina </a:t>
            </a:r>
            <a:endParaRPr lang="es-ES" sz="4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marL="623888" algn="ctr"/>
            <a:r>
              <a:rPr lang="es-E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 </a:t>
            </a:r>
            <a:r>
              <a:rPr lang="es-E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las palabras</a:t>
            </a:r>
          </a:p>
          <a:p>
            <a:pPr algn="ctr"/>
            <a:r>
              <a:rPr lang="es-E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Conciencia </a:t>
            </a:r>
            <a:r>
              <a:rPr lang="es-E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fonológica</a:t>
            </a:r>
          </a:p>
          <a:p>
            <a:pPr algn="ctr"/>
            <a:endParaRPr lang="es-E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endParaRPr lang="es-E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860515" y="5380461"/>
            <a:ext cx="6914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800" b="1" dirty="0">
                <a:solidFill>
                  <a:schemeClr val="accent1">
                    <a:lumMod val="75000"/>
                  </a:schemeClr>
                </a:solidFill>
              </a:rPr>
              <a:t>Busca una nueva palabra </a:t>
            </a: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quitando una sílaba</a:t>
            </a:r>
            <a:endParaRPr lang="es-E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704" y="899885"/>
            <a:ext cx="3737622" cy="2107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15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/>
          <p:cNvSpPr/>
          <p:nvPr/>
        </p:nvSpPr>
        <p:spPr>
          <a:xfrm>
            <a:off x="702365" y="272360"/>
            <a:ext cx="10651435" cy="907084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accent1">
                    <a:lumMod val="75000"/>
                  </a:schemeClr>
                </a:solidFill>
              </a:rPr>
              <a:t>Busca una nueva palabra QUITANDO UNA </a:t>
            </a: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SÍLABA</a:t>
            </a:r>
            <a:endParaRPr lang="es-E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539599"/>
              </p:ext>
            </p:extLst>
          </p:nvPr>
        </p:nvGraphicFramePr>
        <p:xfrm>
          <a:off x="838200" y="2040835"/>
          <a:ext cx="10515600" cy="41479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419010218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3305391185"/>
                    </a:ext>
                  </a:extLst>
                </a:gridCol>
              </a:tblGrid>
              <a:tr h="829586">
                <a:tc>
                  <a:txBody>
                    <a:bodyPr/>
                    <a:lstStyle/>
                    <a:p>
                      <a:pPr algn="ctr"/>
                      <a:r>
                        <a:rPr lang="es-ES" sz="44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Escolar1" panose="00000400000000000000" pitchFamily="2" charset="0"/>
                          <a:ea typeface="+mn-ea"/>
                          <a:cs typeface="+mn-cs"/>
                        </a:rPr>
                        <a:t>palo</a:t>
                      </a:r>
                      <a:r>
                        <a:rPr lang="es-ES" sz="4400" b="1" kern="1200" dirty="0" smtClean="0">
                          <a:solidFill>
                            <a:srgbClr val="FF0000"/>
                          </a:solidFill>
                          <a:latin typeface="Escolar1" panose="00000400000000000000" pitchFamily="2" charset="0"/>
                          <a:ea typeface="+mn-ea"/>
                          <a:cs typeface="+mn-cs"/>
                        </a:rPr>
                        <a:t>ma</a:t>
                      </a:r>
                      <a:endParaRPr lang="es-ES" sz="4400" b="1" kern="1200" dirty="0">
                        <a:solidFill>
                          <a:srgbClr val="FF0000"/>
                        </a:solidFill>
                        <a:latin typeface="Escolar1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Escolar1" panose="00000400000000000000" pitchFamily="2" charset="0"/>
                        </a:rPr>
                        <a:t>palo</a:t>
                      </a:r>
                      <a:endParaRPr lang="es-ES" sz="4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Escolar1" panose="00000400000000000000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4043448"/>
                  </a:ext>
                </a:extLst>
              </a:tr>
              <a:tr h="829586">
                <a:tc>
                  <a:txBody>
                    <a:bodyPr/>
                    <a:lstStyle/>
                    <a:p>
                      <a:pPr algn="ctr"/>
                      <a:r>
                        <a:rPr lang="es-ES" sz="44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Escolar1" panose="00000400000000000000" pitchFamily="2" charset="0"/>
                          <a:ea typeface="+mn-ea"/>
                          <a:cs typeface="+mn-cs"/>
                        </a:rPr>
                        <a:t>molino</a:t>
                      </a:r>
                      <a:endParaRPr lang="es-ES" sz="44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Escolar1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4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Escolar1" panose="00000400000000000000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8634741"/>
                  </a:ext>
                </a:extLst>
              </a:tr>
              <a:tr h="829586">
                <a:tc>
                  <a:txBody>
                    <a:bodyPr/>
                    <a:lstStyle/>
                    <a:p>
                      <a:pPr algn="ctr"/>
                      <a:r>
                        <a:rPr lang="es-ES" sz="44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Escolar1" panose="00000400000000000000" pitchFamily="2" charset="0"/>
                          <a:ea typeface="+mn-ea"/>
                          <a:cs typeface="+mn-cs"/>
                        </a:rPr>
                        <a:t>taxita</a:t>
                      </a:r>
                      <a:endParaRPr lang="es-ES" sz="44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Escolar1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4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Escolar1" panose="00000400000000000000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2253437"/>
                  </a:ext>
                </a:extLst>
              </a:tr>
              <a:tr h="829586">
                <a:tc>
                  <a:txBody>
                    <a:bodyPr/>
                    <a:lstStyle/>
                    <a:p>
                      <a:pPr algn="ctr"/>
                      <a:r>
                        <a:rPr lang="es-ES" sz="44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Escolar1" panose="00000400000000000000" pitchFamily="2" charset="0"/>
                          <a:ea typeface="+mn-ea"/>
                          <a:cs typeface="+mn-cs"/>
                        </a:rPr>
                        <a:t>paleta</a:t>
                      </a:r>
                      <a:endParaRPr lang="es-ES" sz="44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Escolar1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4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Escolar1" panose="00000400000000000000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2139398"/>
                  </a:ext>
                </a:extLst>
              </a:tr>
              <a:tr h="829586">
                <a:tc>
                  <a:txBody>
                    <a:bodyPr/>
                    <a:lstStyle/>
                    <a:p>
                      <a:pPr algn="ctr"/>
                      <a:r>
                        <a:rPr lang="es-ES" sz="44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Escolar1" panose="00000400000000000000" pitchFamily="2" charset="0"/>
                          <a:ea typeface="+mn-ea"/>
                          <a:cs typeface="+mn-cs"/>
                        </a:rPr>
                        <a:t>ventilador</a:t>
                      </a:r>
                      <a:endParaRPr lang="es-ES" sz="44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Escolar1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4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Escolar1" panose="00000400000000000000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0550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4586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28</Words>
  <Application>Microsoft Office PowerPoint</Application>
  <PresentationFormat>Panorámica</PresentationFormat>
  <Paragraphs>16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Escolar1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Olivares</dc:creator>
  <cp:lastModifiedBy>Gines Ciudad Real</cp:lastModifiedBy>
  <cp:revision>22</cp:revision>
  <dcterms:created xsi:type="dcterms:W3CDTF">2017-03-01T18:16:04Z</dcterms:created>
  <dcterms:modified xsi:type="dcterms:W3CDTF">2018-12-05T08:06:30Z</dcterms:modified>
</cp:coreProperties>
</file>