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3357" autoAdjust="0"/>
  </p:normalViewPr>
  <p:slideViewPr>
    <p:cSldViewPr>
      <p:cViewPr varScale="1">
        <p:scale>
          <a:sx n="50" d="100"/>
          <a:sy n="50" d="100"/>
        </p:scale>
        <p:origin x="2262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350" y="2834640"/>
            <a:ext cx="5829300" cy="1920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8700" y="5120640"/>
            <a:ext cx="4800600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145"/>
              </a:lnSpc>
            </a:pPr>
            <a:r>
              <a:rPr spc="-5" dirty="0"/>
              <a:t>Elaborado por: </a:t>
            </a:r>
            <a:r>
              <a:rPr spc="-10" dirty="0"/>
              <a:t>Docente </a:t>
            </a:r>
            <a:r>
              <a:rPr spc="-5" dirty="0"/>
              <a:t>Mauricio Vargas</a:t>
            </a:r>
            <a:r>
              <a:rPr spc="15" dirty="0"/>
              <a:t> </a:t>
            </a:r>
            <a:r>
              <a:rPr spc="-5" dirty="0"/>
              <a:t>Vargas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Para </a:t>
            </a:r>
            <a:r>
              <a:rPr dirty="0"/>
              <a:t>: </a:t>
            </a:r>
            <a:r>
              <a:rPr spc="-5" dirty="0"/>
              <a:t>Nuestros Recursos Digitales </a:t>
            </a:r>
            <a:r>
              <a:rPr dirty="0"/>
              <a:t>- </a:t>
            </a:r>
            <a:r>
              <a:rPr spc="-10" dirty="0"/>
              <a:t>Cuarta</a:t>
            </a:r>
            <a:r>
              <a:rPr spc="20" dirty="0"/>
              <a:t> </a:t>
            </a:r>
            <a:r>
              <a:rPr spc="-5" dirty="0"/>
              <a:t>Temporada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145"/>
              </a:lnSpc>
            </a:pPr>
            <a:r>
              <a:rPr spc="-5" dirty="0"/>
              <a:t>Elaborado por: </a:t>
            </a:r>
            <a:r>
              <a:rPr spc="-10" dirty="0"/>
              <a:t>Docente </a:t>
            </a:r>
            <a:r>
              <a:rPr spc="-5" dirty="0"/>
              <a:t>Mauricio Vargas</a:t>
            </a:r>
            <a:r>
              <a:rPr spc="15" dirty="0"/>
              <a:t> </a:t>
            </a:r>
            <a:r>
              <a:rPr spc="-5" dirty="0"/>
              <a:t>Vargas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Para </a:t>
            </a:r>
            <a:r>
              <a:rPr dirty="0"/>
              <a:t>: </a:t>
            </a:r>
            <a:r>
              <a:rPr spc="-5" dirty="0"/>
              <a:t>Nuestros Recursos Digitales </a:t>
            </a:r>
            <a:r>
              <a:rPr dirty="0"/>
              <a:t>- </a:t>
            </a:r>
            <a:r>
              <a:rPr spc="-10" dirty="0"/>
              <a:t>Cuarta</a:t>
            </a:r>
            <a:r>
              <a:rPr spc="20" dirty="0"/>
              <a:t> </a:t>
            </a:r>
            <a:r>
              <a:rPr spc="-5" dirty="0"/>
              <a:t>Temporada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290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1870" y="2103120"/>
            <a:ext cx="298323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145"/>
              </a:lnSpc>
            </a:pPr>
            <a:r>
              <a:rPr spc="-5" dirty="0"/>
              <a:t>Elaborado por: </a:t>
            </a:r>
            <a:r>
              <a:rPr spc="-10" dirty="0"/>
              <a:t>Docente </a:t>
            </a:r>
            <a:r>
              <a:rPr spc="-5" dirty="0"/>
              <a:t>Mauricio Vargas</a:t>
            </a:r>
            <a:r>
              <a:rPr spc="15" dirty="0"/>
              <a:t> </a:t>
            </a:r>
            <a:r>
              <a:rPr spc="-5" dirty="0"/>
              <a:t>Vargas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Para </a:t>
            </a:r>
            <a:r>
              <a:rPr dirty="0"/>
              <a:t>: </a:t>
            </a:r>
            <a:r>
              <a:rPr spc="-5" dirty="0"/>
              <a:t>Nuestros Recursos Digitales </a:t>
            </a:r>
            <a:r>
              <a:rPr dirty="0"/>
              <a:t>- </a:t>
            </a:r>
            <a:r>
              <a:rPr spc="-10" dirty="0"/>
              <a:t>Cuarta</a:t>
            </a:r>
            <a:r>
              <a:rPr spc="20" dirty="0"/>
              <a:t> </a:t>
            </a:r>
            <a:r>
              <a:rPr spc="-5" dirty="0"/>
              <a:t>Temporada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145"/>
              </a:lnSpc>
            </a:pPr>
            <a:r>
              <a:rPr spc="-5" dirty="0"/>
              <a:t>Elaborado por: </a:t>
            </a:r>
            <a:r>
              <a:rPr spc="-10" dirty="0"/>
              <a:t>Docente </a:t>
            </a:r>
            <a:r>
              <a:rPr spc="-5" dirty="0"/>
              <a:t>Mauricio Vargas</a:t>
            </a:r>
            <a:r>
              <a:rPr spc="15" dirty="0"/>
              <a:t> </a:t>
            </a:r>
            <a:r>
              <a:rPr spc="-5" dirty="0"/>
              <a:t>Vargas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Para </a:t>
            </a:r>
            <a:r>
              <a:rPr dirty="0"/>
              <a:t>: </a:t>
            </a:r>
            <a:r>
              <a:rPr spc="-5" dirty="0"/>
              <a:t>Nuestros Recursos Digitales </a:t>
            </a:r>
            <a:r>
              <a:rPr dirty="0"/>
              <a:t>- </a:t>
            </a:r>
            <a:r>
              <a:rPr spc="-10" dirty="0"/>
              <a:t>Cuarta</a:t>
            </a:r>
            <a:r>
              <a:rPr spc="20" dirty="0"/>
              <a:t> </a:t>
            </a:r>
            <a:r>
              <a:rPr spc="-5" dirty="0"/>
              <a:t>Temporada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145"/>
              </a:lnSpc>
            </a:pPr>
            <a:r>
              <a:rPr spc="-5" dirty="0"/>
              <a:t>Elaborado por: </a:t>
            </a:r>
            <a:r>
              <a:rPr spc="-10" dirty="0"/>
              <a:t>Docente </a:t>
            </a:r>
            <a:r>
              <a:rPr spc="-5" dirty="0"/>
              <a:t>Mauricio Vargas</a:t>
            </a:r>
            <a:r>
              <a:rPr spc="15" dirty="0"/>
              <a:t> </a:t>
            </a:r>
            <a:r>
              <a:rPr spc="-5" dirty="0"/>
              <a:t>Vargas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Para </a:t>
            </a:r>
            <a:r>
              <a:rPr dirty="0"/>
              <a:t>: </a:t>
            </a:r>
            <a:r>
              <a:rPr spc="-5" dirty="0"/>
              <a:t>Nuestros Recursos Digitales </a:t>
            </a:r>
            <a:r>
              <a:rPr dirty="0"/>
              <a:t>- </a:t>
            </a:r>
            <a:r>
              <a:rPr spc="-10" dirty="0"/>
              <a:t>Cuarta</a:t>
            </a:r>
            <a:r>
              <a:rPr spc="20" dirty="0"/>
              <a:t> </a:t>
            </a:r>
            <a:r>
              <a:rPr spc="-5" dirty="0"/>
              <a:t>Temporada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514" y="0"/>
            <a:ext cx="6782943" cy="9143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63141" y="498475"/>
            <a:ext cx="4085844" cy="14124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900" y="365760"/>
            <a:ext cx="6172200" cy="1463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900" y="2103120"/>
            <a:ext cx="617220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859026" y="7921625"/>
            <a:ext cx="3143250" cy="332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1145"/>
              </a:lnSpc>
            </a:pPr>
            <a:r>
              <a:rPr spc="-5" dirty="0"/>
              <a:t>Elaborado por: </a:t>
            </a:r>
            <a:r>
              <a:rPr spc="-10" dirty="0"/>
              <a:t>Docente </a:t>
            </a:r>
            <a:r>
              <a:rPr spc="-5" dirty="0"/>
              <a:t>Mauricio Vargas</a:t>
            </a:r>
            <a:r>
              <a:rPr spc="15" dirty="0"/>
              <a:t> </a:t>
            </a:r>
            <a:r>
              <a:rPr spc="-5" dirty="0"/>
              <a:t>Vargas</a:t>
            </a:r>
          </a:p>
          <a:p>
            <a:pPr algn="ctr">
              <a:lnSpc>
                <a:spcPct val="100000"/>
              </a:lnSpc>
            </a:pPr>
            <a:r>
              <a:rPr spc="-10" dirty="0"/>
              <a:t>Para </a:t>
            </a:r>
            <a:r>
              <a:rPr dirty="0"/>
              <a:t>: </a:t>
            </a:r>
            <a:r>
              <a:rPr spc="-5" dirty="0"/>
              <a:t>Nuestros Recursos Digitales </a:t>
            </a:r>
            <a:r>
              <a:rPr dirty="0"/>
              <a:t>- </a:t>
            </a:r>
            <a:r>
              <a:rPr spc="-10" dirty="0"/>
              <a:t>Cuarta</a:t>
            </a:r>
            <a:r>
              <a:rPr spc="20" dirty="0"/>
              <a:t> </a:t>
            </a:r>
            <a:r>
              <a:rPr spc="-5" dirty="0"/>
              <a:t>Temporada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290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37760" y="8503920"/>
            <a:ext cx="1577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6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25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3.png"/><Relationship Id="rId7" Type="http://schemas.openxmlformats.org/officeDocument/2006/relationships/image" Target="../media/image36.pn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25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30.png"/><Relationship Id="rId5" Type="http://schemas.openxmlformats.org/officeDocument/2006/relationships/image" Target="../media/image65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3.png"/><Relationship Id="rId7" Type="http://schemas.openxmlformats.org/officeDocument/2006/relationships/image" Target="../media/image58.png"/><Relationship Id="rId12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11" Type="http://schemas.openxmlformats.org/officeDocument/2006/relationships/image" Target="../media/image31.png"/><Relationship Id="rId5" Type="http://schemas.openxmlformats.org/officeDocument/2006/relationships/image" Target="../media/image56.png"/><Relationship Id="rId10" Type="http://schemas.openxmlformats.org/officeDocument/2006/relationships/image" Target="../media/image25.png"/><Relationship Id="rId4" Type="http://schemas.openxmlformats.org/officeDocument/2006/relationships/image" Target="../media/image55.png"/><Relationship Id="rId9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1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11" Type="http://schemas.openxmlformats.org/officeDocument/2006/relationships/image" Target="../media/image29.png"/><Relationship Id="rId5" Type="http://schemas.openxmlformats.org/officeDocument/2006/relationships/image" Target="../media/image15.png"/><Relationship Id="rId10" Type="http://schemas.openxmlformats.org/officeDocument/2006/relationships/image" Target="../media/image28.png"/><Relationship Id="rId4" Type="http://schemas.openxmlformats.org/officeDocument/2006/relationships/image" Target="../media/image60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3.png"/><Relationship Id="rId7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9.png"/><Relationship Id="rId5" Type="http://schemas.openxmlformats.org/officeDocument/2006/relationships/image" Target="../media/image1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0" Type="http://schemas.openxmlformats.org/officeDocument/2006/relationships/image" Target="../media/image54.png"/><Relationship Id="rId4" Type="http://schemas.openxmlformats.org/officeDocument/2006/relationships/image" Target="../media/image16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63.png"/><Relationship Id="rId7" Type="http://schemas.openxmlformats.org/officeDocument/2006/relationships/image" Target="../media/image28.png"/><Relationship Id="rId12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65.png"/><Relationship Id="rId5" Type="http://schemas.openxmlformats.org/officeDocument/2006/relationships/image" Target="../media/image17.png"/><Relationship Id="rId10" Type="http://schemas.openxmlformats.org/officeDocument/2006/relationships/image" Target="../media/image45.png"/><Relationship Id="rId4" Type="http://schemas.openxmlformats.org/officeDocument/2006/relationships/image" Target="../media/image60.png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63.png"/><Relationship Id="rId7" Type="http://schemas.openxmlformats.org/officeDocument/2006/relationships/image" Target="../media/image34.png"/><Relationship Id="rId12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56.png"/><Relationship Id="rId5" Type="http://schemas.openxmlformats.org/officeDocument/2006/relationships/image" Target="../media/image23.png"/><Relationship Id="rId10" Type="http://schemas.openxmlformats.org/officeDocument/2006/relationships/image" Target="../media/image50.png"/><Relationship Id="rId4" Type="http://schemas.openxmlformats.org/officeDocument/2006/relationships/image" Target="../media/image18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3.png"/><Relationship Id="rId7" Type="http://schemas.openxmlformats.org/officeDocument/2006/relationships/image" Target="../media/image40.png"/><Relationship Id="rId12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65.png"/><Relationship Id="rId4" Type="http://schemas.openxmlformats.org/officeDocument/2006/relationships/image" Target="../media/image39.png"/><Relationship Id="rId9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66.png"/><Relationship Id="rId5" Type="http://schemas.openxmlformats.org/officeDocument/2006/relationships/image" Target="../media/image40.png"/><Relationship Id="rId10" Type="http://schemas.openxmlformats.org/officeDocument/2006/relationships/image" Target="../media/image47.png"/><Relationship Id="rId4" Type="http://schemas.openxmlformats.org/officeDocument/2006/relationships/image" Target="../media/image36.png"/><Relationship Id="rId9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7.png"/><Relationship Id="rId7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11" Type="http://schemas.openxmlformats.org/officeDocument/2006/relationships/image" Target="../media/image72.png"/><Relationship Id="rId5" Type="http://schemas.openxmlformats.org/officeDocument/2006/relationships/image" Target="../media/image69.pn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11" Type="http://schemas.openxmlformats.org/officeDocument/2006/relationships/image" Target="../media/image62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76.png"/><Relationship Id="rId3" Type="http://schemas.openxmlformats.org/officeDocument/2006/relationships/image" Target="../media/image6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11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72.png"/><Relationship Id="rId4" Type="http://schemas.openxmlformats.org/officeDocument/2006/relationships/image" Target="../media/image81.png"/><Relationship Id="rId9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85.png"/><Relationship Id="rId7" Type="http://schemas.openxmlformats.org/officeDocument/2006/relationships/image" Target="../media/image7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11" Type="http://schemas.openxmlformats.org/officeDocument/2006/relationships/image" Target="../media/image62.png"/><Relationship Id="rId5" Type="http://schemas.openxmlformats.org/officeDocument/2006/relationships/image" Target="../media/image87.png"/><Relationship Id="rId10" Type="http://schemas.openxmlformats.org/officeDocument/2006/relationships/image" Target="../media/image88.png"/><Relationship Id="rId4" Type="http://schemas.openxmlformats.org/officeDocument/2006/relationships/image" Target="../media/image86.png"/><Relationship Id="rId9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1.png"/><Relationship Id="rId7" Type="http://schemas.openxmlformats.org/officeDocument/2006/relationships/image" Target="../media/image91.png"/><Relationship Id="rId12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11" Type="http://schemas.openxmlformats.org/officeDocument/2006/relationships/image" Target="../media/image45.png"/><Relationship Id="rId5" Type="http://schemas.openxmlformats.org/officeDocument/2006/relationships/image" Target="../media/image90.png"/><Relationship Id="rId10" Type="http://schemas.openxmlformats.org/officeDocument/2006/relationships/image" Target="../media/image4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9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62.png"/><Relationship Id="rId3" Type="http://schemas.openxmlformats.org/officeDocument/2006/relationships/image" Target="../media/image63.png"/><Relationship Id="rId7" Type="http://schemas.openxmlformats.org/officeDocument/2006/relationships/image" Target="../media/image96.png"/><Relationship Id="rId12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png"/><Relationship Id="rId11" Type="http://schemas.openxmlformats.org/officeDocument/2006/relationships/image" Target="../media/image69.png"/><Relationship Id="rId5" Type="http://schemas.openxmlformats.org/officeDocument/2006/relationships/image" Target="../media/image94.png"/><Relationship Id="rId10" Type="http://schemas.openxmlformats.org/officeDocument/2006/relationships/image" Target="../media/image75.png"/><Relationship Id="rId4" Type="http://schemas.openxmlformats.org/officeDocument/2006/relationships/image" Target="../media/image81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81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11" Type="http://schemas.openxmlformats.org/officeDocument/2006/relationships/image" Target="../media/image99.png"/><Relationship Id="rId5" Type="http://schemas.openxmlformats.org/officeDocument/2006/relationships/image" Target="../media/image97.png"/><Relationship Id="rId10" Type="http://schemas.openxmlformats.org/officeDocument/2006/relationships/image" Target="../media/image84.png"/><Relationship Id="rId4" Type="http://schemas.openxmlformats.org/officeDocument/2006/relationships/image" Target="../media/image70.png"/><Relationship Id="rId9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100.png"/><Relationship Id="rId7" Type="http://schemas.openxmlformats.org/officeDocument/2006/relationships/image" Target="../media/image8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1" Type="http://schemas.openxmlformats.org/officeDocument/2006/relationships/image" Target="../media/image73.png"/><Relationship Id="rId5" Type="http://schemas.openxmlformats.org/officeDocument/2006/relationships/image" Target="../media/image102.png"/><Relationship Id="rId10" Type="http://schemas.openxmlformats.org/officeDocument/2006/relationships/image" Target="../media/image96.png"/><Relationship Id="rId4" Type="http://schemas.openxmlformats.org/officeDocument/2006/relationships/image" Target="../media/image101.png"/><Relationship Id="rId9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3.png"/><Relationship Id="rId7" Type="http://schemas.openxmlformats.org/officeDocument/2006/relationships/image" Target="../media/image73.png"/><Relationship Id="rId12" Type="http://schemas.openxmlformats.org/officeDocument/2006/relationships/image" Target="../media/image10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104.png"/><Relationship Id="rId5" Type="http://schemas.openxmlformats.org/officeDocument/2006/relationships/image" Target="../media/image86.png"/><Relationship Id="rId10" Type="http://schemas.openxmlformats.org/officeDocument/2006/relationships/image" Target="../media/image76.png"/><Relationship Id="rId4" Type="http://schemas.openxmlformats.org/officeDocument/2006/relationships/image" Target="../media/image85.png"/><Relationship Id="rId9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8.png"/><Relationship Id="rId11" Type="http://schemas.openxmlformats.org/officeDocument/2006/relationships/image" Target="../media/image87.png"/><Relationship Id="rId5" Type="http://schemas.openxmlformats.org/officeDocument/2006/relationships/image" Target="../media/image107.png"/><Relationship Id="rId10" Type="http://schemas.openxmlformats.org/officeDocument/2006/relationships/image" Target="../media/image101.png"/><Relationship Id="rId4" Type="http://schemas.openxmlformats.org/officeDocument/2006/relationships/image" Target="../media/image106.png"/><Relationship Id="rId9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3.png"/><Relationship Id="rId7" Type="http://schemas.openxmlformats.org/officeDocument/2006/relationships/image" Target="../media/image8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1.png"/><Relationship Id="rId11" Type="http://schemas.openxmlformats.org/officeDocument/2006/relationships/image" Target="../media/image75.png"/><Relationship Id="rId5" Type="http://schemas.openxmlformats.org/officeDocument/2006/relationships/image" Target="../media/image92.png"/><Relationship Id="rId10" Type="http://schemas.openxmlformats.org/officeDocument/2006/relationships/image" Target="../media/image74.png"/><Relationship Id="rId4" Type="http://schemas.openxmlformats.org/officeDocument/2006/relationships/image" Target="../media/image102.png"/><Relationship Id="rId9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3.png"/><Relationship Id="rId7" Type="http://schemas.openxmlformats.org/officeDocument/2006/relationships/image" Target="../media/image56.png"/><Relationship Id="rId12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112.png"/><Relationship Id="rId5" Type="http://schemas.openxmlformats.org/officeDocument/2006/relationships/image" Target="../media/image45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20.png"/><Relationship Id="rId5" Type="http://schemas.openxmlformats.org/officeDocument/2006/relationships/image" Target="../media/image24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28.png"/><Relationship Id="rId5" Type="http://schemas.openxmlformats.org/officeDocument/2006/relationships/image" Target="../media/image49.png"/><Relationship Id="rId10" Type="http://schemas.openxmlformats.org/officeDocument/2006/relationships/image" Target="../media/image46.png"/><Relationship Id="rId4" Type="http://schemas.openxmlformats.org/officeDocument/2006/relationships/image" Target="../media/image48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11" Type="http://schemas.openxmlformats.org/officeDocument/2006/relationships/image" Target="../media/image28.png"/><Relationship Id="rId5" Type="http://schemas.openxmlformats.org/officeDocument/2006/relationships/image" Target="../media/image55.png"/><Relationship Id="rId10" Type="http://schemas.openxmlformats.org/officeDocument/2006/relationships/image" Target="../media/image9.png"/><Relationship Id="rId4" Type="http://schemas.openxmlformats.org/officeDocument/2006/relationships/image" Target="../media/image54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9.png"/><Relationship Id="rId7" Type="http://schemas.openxmlformats.org/officeDocument/2006/relationships/image" Target="../media/image13.png"/><Relationship Id="rId12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8.png"/><Relationship Id="rId5" Type="http://schemas.openxmlformats.org/officeDocument/2006/relationships/image" Target="../media/image61.png"/><Relationship Id="rId10" Type="http://schemas.openxmlformats.org/officeDocument/2006/relationships/image" Target="../media/image17.png"/><Relationship Id="rId4" Type="http://schemas.openxmlformats.org/officeDocument/2006/relationships/image" Target="../media/image6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36092" cy="88620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642861" cy="8290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13658"/>
            <a:ext cx="6836092" cy="5586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02430" y="57150"/>
            <a:ext cx="3118612" cy="25200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041" y="2257325"/>
            <a:ext cx="1417621" cy="14398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7989" y="2279747"/>
            <a:ext cx="760507" cy="1417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2941" y="2190495"/>
            <a:ext cx="1332357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31917" y="6274022"/>
            <a:ext cx="1270126" cy="1439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1901" y="6201557"/>
            <a:ext cx="1352440" cy="1440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2337" y="4067997"/>
            <a:ext cx="843714" cy="1439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78070" y="4145110"/>
            <a:ext cx="1348750" cy="1439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0889" y="6160134"/>
            <a:ext cx="928598" cy="1440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/>
          <p:nvPr/>
        </p:nvSpPr>
        <p:spPr>
          <a:xfrm>
            <a:off x="2772581" y="4031870"/>
            <a:ext cx="1398524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816" y="2196549"/>
            <a:ext cx="1268993" cy="1439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6039" y="6182584"/>
            <a:ext cx="899926" cy="14176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7014" y="6160134"/>
            <a:ext cx="1356106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19598" y="4175323"/>
            <a:ext cx="1317201" cy="1439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87014" y="2233422"/>
            <a:ext cx="1283969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3606" y="2226302"/>
            <a:ext cx="719993" cy="13157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8644" y="6201536"/>
            <a:ext cx="1370076" cy="1440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1857" y="4113379"/>
            <a:ext cx="1165238" cy="14399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9"/>
          <p:cNvSpPr/>
          <p:nvPr/>
        </p:nvSpPr>
        <p:spPr>
          <a:xfrm>
            <a:off x="2988494" y="4071938"/>
            <a:ext cx="928598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0653" y="4074012"/>
            <a:ext cx="1348750" cy="1439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5242" y="2191766"/>
            <a:ext cx="1372108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29535" y="2157988"/>
            <a:ext cx="1443352" cy="1440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36517" y="4080330"/>
            <a:ext cx="826767" cy="14572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8802" y="6201597"/>
            <a:ext cx="1388479" cy="1439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0770" y="2188709"/>
            <a:ext cx="741109" cy="14398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5032" y="6119114"/>
            <a:ext cx="559993" cy="1440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63719" y="6201536"/>
            <a:ext cx="1440052" cy="1440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/>
        </p:nvSpPr>
        <p:spPr>
          <a:xfrm>
            <a:off x="930732" y="4113339"/>
            <a:ext cx="928598" cy="144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6813" y="4067936"/>
            <a:ext cx="877709" cy="144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44977" y="4068066"/>
            <a:ext cx="1349220" cy="1439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7741" y="2157073"/>
            <a:ext cx="780869" cy="1511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10125" y="4222312"/>
            <a:ext cx="1456581" cy="1439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8271" y="2150560"/>
            <a:ext cx="1586249" cy="14398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89198" y="2174620"/>
            <a:ext cx="943863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7740" y="6186735"/>
            <a:ext cx="946478" cy="14102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34472" y="6275471"/>
            <a:ext cx="1406338" cy="14400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3071210" y="6236209"/>
            <a:ext cx="928598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88086" y="2198104"/>
            <a:ext cx="961989" cy="1438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4545" y="6178803"/>
            <a:ext cx="1199997" cy="1440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5546" y="2281400"/>
            <a:ext cx="538295" cy="14399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6898" y="6232206"/>
            <a:ext cx="885816" cy="13438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65546" y="4145046"/>
            <a:ext cx="732884" cy="1440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8525" y="6160206"/>
            <a:ext cx="1351980" cy="1439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4070" y="4068022"/>
            <a:ext cx="1377332" cy="1439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5990" y="2196788"/>
            <a:ext cx="1403261" cy="1439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2823081" y="4113339"/>
            <a:ext cx="1283970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5423" y="6201885"/>
            <a:ext cx="873272" cy="13674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31053" y="2224023"/>
            <a:ext cx="905141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5260" y="6201541"/>
            <a:ext cx="1474859" cy="14400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26768" y="4129405"/>
            <a:ext cx="928598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26768" y="2178782"/>
            <a:ext cx="804370" cy="13542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7953" y="4149079"/>
            <a:ext cx="727864" cy="13567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19370" y="4139946"/>
            <a:ext cx="928598" cy="1440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80798" y="6161740"/>
            <a:ext cx="804584" cy="1470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/>
          <p:cNvSpPr/>
          <p:nvPr/>
        </p:nvSpPr>
        <p:spPr>
          <a:xfrm>
            <a:off x="753967" y="2224023"/>
            <a:ext cx="1283970" cy="144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61995" y="4145053"/>
            <a:ext cx="1412621" cy="144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49825" y="6201628"/>
            <a:ext cx="1418218" cy="1439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8527" y="6201557"/>
            <a:ext cx="1311071" cy="14400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6475" y="4145053"/>
            <a:ext cx="1417621" cy="1439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31617" y="6178864"/>
            <a:ext cx="843714" cy="1439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6475" y="2191851"/>
            <a:ext cx="1348750" cy="1439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61995" y="2284166"/>
            <a:ext cx="1317201" cy="14399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53253" y="2284095"/>
            <a:ext cx="1283970" cy="1440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4871846" y="4040123"/>
            <a:ext cx="1356105" cy="1440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5713" y="4145063"/>
            <a:ext cx="1445419" cy="14399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1967" y="4090542"/>
            <a:ext cx="1542795" cy="14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6116" y="2149311"/>
            <a:ext cx="1429018" cy="1439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6004" y="2189205"/>
            <a:ext cx="1004614" cy="14352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0687" y="2120741"/>
            <a:ext cx="1270126" cy="14398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013" y="6156091"/>
            <a:ext cx="1352440" cy="1440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96990" y="6154649"/>
            <a:ext cx="935996" cy="14744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81245" y="6268592"/>
            <a:ext cx="1356105" cy="1440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8"/>
          <p:cNvSpPr/>
          <p:nvPr/>
        </p:nvSpPr>
        <p:spPr>
          <a:xfrm>
            <a:off x="2785892" y="4071973"/>
            <a:ext cx="1317201" cy="14399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1162" y="2233893"/>
            <a:ext cx="728777" cy="14106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4255" y="6238233"/>
            <a:ext cx="790374" cy="14399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0687" y="4184650"/>
            <a:ext cx="1332357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96154" y="4071980"/>
            <a:ext cx="1268993" cy="1439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4861" y="4113276"/>
            <a:ext cx="1370076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3658" y="2207701"/>
            <a:ext cx="1388479" cy="1439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40356" y="6250460"/>
            <a:ext cx="686467" cy="1328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1687" y="6151846"/>
            <a:ext cx="1030382" cy="15409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2761995" y="2284166"/>
            <a:ext cx="1317201" cy="14399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9542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26127" y="4113366"/>
            <a:ext cx="1429018" cy="14399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3386" y="2196560"/>
            <a:ext cx="1270126" cy="14398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0436" y="6222233"/>
            <a:ext cx="830510" cy="1308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51150" y="6202783"/>
            <a:ext cx="1165238" cy="14399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15614" y="2196583"/>
            <a:ext cx="741109" cy="14398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6940" y="4134935"/>
            <a:ext cx="1456581" cy="1439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8296" y="2191766"/>
            <a:ext cx="1199997" cy="1440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70450" y="6201606"/>
            <a:ext cx="1403261" cy="1439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/>
          <p:nvPr/>
        </p:nvSpPr>
        <p:spPr>
          <a:xfrm>
            <a:off x="2604414" y="4135032"/>
            <a:ext cx="1586249" cy="14398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83565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60996" y="2051685"/>
            <a:ext cx="739813" cy="1440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36901" y="2123731"/>
            <a:ext cx="1445419" cy="1439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36846" y="2191766"/>
            <a:ext cx="1542796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9389" y="4113276"/>
            <a:ext cx="1412620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39715" y="4157562"/>
            <a:ext cx="1418218" cy="14399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7413" y="6108571"/>
            <a:ext cx="916619" cy="1543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5267" y="6201657"/>
            <a:ext cx="790374" cy="14399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63719" y="6201628"/>
            <a:ext cx="1429018" cy="143996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7"/>
          <p:cNvSpPr/>
          <p:nvPr/>
        </p:nvSpPr>
        <p:spPr>
          <a:xfrm>
            <a:off x="2770125" y="4072038"/>
            <a:ext cx="1270126" cy="14398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542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76596" y="4113276"/>
            <a:ext cx="1542796" cy="14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4325" y="6288703"/>
            <a:ext cx="841335" cy="12020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9333" y="6160155"/>
            <a:ext cx="1352440" cy="1440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9381" y="2150491"/>
            <a:ext cx="1356106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381" y="4047702"/>
            <a:ext cx="1348750" cy="14399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22295" y="2191766"/>
            <a:ext cx="559993" cy="1440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76596" y="2211012"/>
            <a:ext cx="1586249" cy="14398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99328" y="6269708"/>
            <a:ext cx="538295" cy="14399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/>
          <p:cNvSpPr/>
          <p:nvPr/>
        </p:nvSpPr>
        <p:spPr>
          <a:xfrm>
            <a:off x="3044325" y="4112099"/>
            <a:ext cx="843714" cy="1439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83277" y="4100723"/>
            <a:ext cx="1311071" cy="144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1852" y="2158044"/>
            <a:ext cx="843714" cy="1439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64917" y="2191837"/>
            <a:ext cx="1317201" cy="14399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592" y="6160134"/>
            <a:ext cx="1372108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4660" y="4136135"/>
            <a:ext cx="1440052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03092" y="6144640"/>
            <a:ext cx="943863" cy="1440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37275" y="2161675"/>
            <a:ext cx="941840" cy="14288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31053" y="6178803"/>
            <a:ext cx="905141" cy="1440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2764917" y="4075176"/>
            <a:ext cx="1542796" cy="144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28976" y="6201597"/>
            <a:ext cx="1388479" cy="1439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40298" y="4222360"/>
            <a:ext cx="741109" cy="143987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6695" y="2191766"/>
            <a:ext cx="559993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6691" y="4113276"/>
            <a:ext cx="1440053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44770" y="6178803"/>
            <a:ext cx="877709" cy="1440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1648" y="2150596"/>
            <a:ext cx="1349220" cy="14397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687" y="6201606"/>
            <a:ext cx="1456581" cy="1439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6596" y="2339536"/>
            <a:ext cx="1586249" cy="14398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2714243" y="4071846"/>
            <a:ext cx="1542796" cy="144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3184" y="2195313"/>
            <a:ext cx="741109" cy="1439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6044" y="6155309"/>
            <a:ext cx="559993" cy="14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99678" y="2171335"/>
            <a:ext cx="738797" cy="14300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20687" y="4090612"/>
            <a:ext cx="1456581" cy="14399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069" y="2191835"/>
            <a:ext cx="1586249" cy="14398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8058" y="6258315"/>
            <a:ext cx="894080" cy="133704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49825" y="6260338"/>
            <a:ext cx="1199997" cy="1440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9328" y="4222341"/>
            <a:ext cx="538295" cy="14399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68722" y="6214495"/>
            <a:ext cx="1443352" cy="1440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58626" y="6221779"/>
            <a:ext cx="812841" cy="14327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5187" y="6201536"/>
            <a:ext cx="1440052" cy="1440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9459" y="2149220"/>
            <a:ext cx="877709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8585" y="2149326"/>
            <a:ext cx="1349220" cy="1439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3257" y="4090542"/>
            <a:ext cx="943864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7235" y="4238032"/>
            <a:ext cx="812596" cy="12107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5187" y="2191786"/>
            <a:ext cx="1406338" cy="14400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/>
          <p:nvPr/>
        </p:nvSpPr>
        <p:spPr>
          <a:xfrm>
            <a:off x="3120959" y="3967479"/>
            <a:ext cx="688174" cy="17424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0763" y="6201536"/>
            <a:ext cx="1479677" cy="1440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7171" y="4145026"/>
            <a:ext cx="1614043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8058" y="4128652"/>
            <a:ext cx="894080" cy="13370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84475" y="6129654"/>
            <a:ext cx="1320038" cy="15839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0451" y="2060829"/>
            <a:ext cx="688174" cy="1742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84420" y="6201536"/>
            <a:ext cx="1398524" cy="1440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9715" y="2191766"/>
            <a:ext cx="1426590" cy="1440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3498" y="2172461"/>
            <a:ext cx="894130" cy="141109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0624" y="2216277"/>
            <a:ext cx="1440052" cy="144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91796" y="4134676"/>
            <a:ext cx="877709" cy="14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2343" y="6160134"/>
            <a:ext cx="1386713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36311" y="6201536"/>
            <a:ext cx="943863" cy="1440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00985" y="6201536"/>
            <a:ext cx="1440052" cy="1440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02809" y="2276982"/>
            <a:ext cx="894130" cy="13667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78204" y="4145026"/>
            <a:ext cx="754951" cy="1440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8733" y="2191766"/>
            <a:ext cx="1373378" cy="1440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/>
          <p:nvPr/>
        </p:nvSpPr>
        <p:spPr>
          <a:xfrm>
            <a:off x="4884420" y="4003777"/>
            <a:ext cx="1398524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2280" y="1907667"/>
            <a:ext cx="1934845" cy="3847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0318" y="2238120"/>
            <a:ext cx="894130" cy="13474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7448" y="6153022"/>
            <a:ext cx="1199997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89964" y="4145026"/>
            <a:ext cx="754951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79014" y="6160134"/>
            <a:ext cx="1398524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61107" y="2238120"/>
            <a:ext cx="1426591" cy="1440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61280" y="2267076"/>
            <a:ext cx="894130" cy="14110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6177" y="6201536"/>
            <a:ext cx="905141" cy="1440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34001" y="4232021"/>
            <a:ext cx="1499362" cy="144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>
            <a:off x="3057932" y="4113338"/>
            <a:ext cx="943863" cy="144005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76495" y="6201536"/>
            <a:ext cx="1359280" cy="1440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16142" y="4103115"/>
            <a:ext cx="1372108" cy="1440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6828" y="2149220"/>
            <a:ext cx="1479295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7541" y="4103116"/>
            <a:ext cx="1440052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7242" y="4067936"/>
            <a:ext cx="877709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77541" y="6272784"/>
            <a:ext cx="1614043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77967" y="2267585"/>
            <a:ext cx="943863" cy="1440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22092" y="2267711"/>
            <a:ext cx="894130" cy="13539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/>
          <p:nvPr/>
        </p:nvSpPr>
        <p:spPr>
          <a:xfrm>
            <a:off x="656424" y="6216141"/>
            <a:ext cx="1398524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1907667"/>
            <a:ext cx="1934845" cy="3847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7419" y="6201536"/>
            <a:ext cx="1454150" cy="1440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6571" y="2193544"/>
            <a:ext cx="738949" cy="13987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31339" y="4161410"/>
            <a:ext cx="1359280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10026" y="2166873"/>
            <a:ext cx="928598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4105" y="4291329"/>
            <a:ext cx="1283970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4175" y="4120134"/>
            <a:ext cx="738949" cy="1380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43907" y="6160204"/>
            <a:ext cx="1456581" cy="1439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8154" y="6201606"/>
            <a:ext cx="1586249" cy="14398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/>
          <p:cNvSpPr/>
          <p:nvPr/>
        </p:nvSpPr>
        <p:spPr>
          <a:xfrm>
            <a:off x="4841622" y="2177147"/>
            <a:ext cx="1398524" cy="144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414" y="1903602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6011" y="6120386"/>
            <a:ext cx="1059110" cy="1513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28489" y="6201557"/>
            <a:ext cx="1311071" cy="1440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8611" y="2205636"/>
            <a:ext cx="1417621" cy="1439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1988" y="2186506"/>
            <a:ext cx="779063" cy="14521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42128" y="2191766"/>
            <a:ext cx="1332356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23409" y="4145121"/>
            <a:ext cx="1270126" cy="14398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569" y="6149868"/>
            <a:ext cx="1352440" cy="14400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1852" y="4067997"/>
            <a:ext cx="843714" cy="14399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3"/>
          <p:cNvSpPr/>
          <p:nvPr/>
        </p:nvSpPr>
        <p:spPr>
          <a:xfrm>
            <a:off x="2711033" y="4104320"/>
            <a:ext cx="1445419" cy="1439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02280" y="1907667"/>
            <a:ext cx="1934845" cy="3847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08346" y="4113276"/>
            <a:ext cx="1400048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18938" y="6204965"/>
            <a:ext cx="773328" cy="1440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64458" y="6201536"/>
            <a:ext cx="559993" cy="1440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9145" y="2182876"/>
            <a:ext cx="1440052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69459" y="2191766"/>
            <a:ext cx="877709" cy="1440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103" y="6160134"/>
            <a:ext cx="1386713" cy="1440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2494" y="2157983"/>
            <a:ext cx="1614043" cy="1440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3257" y="4113276"/>
            <a:ext cx="943864" cy="144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3"/>
          <p:cNvSpPr/>
          <p:nvPr/>
        </p:nvSpPr>
        <p:spPr>
          <a:xfrm>
            <a:off x="2800591" y="4075176"/>
            <a:ext cx="1398524" cy="144005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1907667"/>
            <a:ext cx="1934845" cy="3847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78201" y="6178803"/>
            <a:ext cx="1199997" cy="1440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4283" y="4081653"/>
            <a:ext cx="983538" cy="15034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8525" y="6178803"/>
            <a:ext cx="1373377" cy="1440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4613" y="6201536"/>
            <a:ext cx="1426590" cy="1440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26177" y="4067936"/>
            <a:ext cx="983538" cy="15521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2611" y="2150491"/>
            <a:ext cx="905141" cy="1440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24657" y="2223007"/>
            <a:ext cx="1499362" cy="1440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44059" y="2191766"/>
            <a:ext cx="928598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7"/>
          <p:cNvSpPr/>
          <p:nvPr/>
        </p:nvSpPr>
        <p:spPr>
          <a:xfrm>
            <a:off x="3134335" y="4113338"/>
            <a:ext cx="943863" cy="144005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2809" y="2196464"/>
            <a:ext cx="894130" cy="1430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32171" y="4145026"/>
            <a:ext cx="1356105" cy="14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0985" y="2187067"/>
            <a:ext cx="1328165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342" y="2196464"/>
            <a:ext cx="1186662" cy="144005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5901" y="4113276"/>
            <a:ext cx="1359280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00985" y="6156197"/>
            <a:ext cx="1372108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3636" y="6201536"/>
            <a:ext cx="773328" cy="1440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6106" y="6201536"/>
            <a:ext cx="559993" cy="1440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/>
          <p:cNvSpPr/>
          <p:nvPr/>
        </p:nvSpPr>
        <p:spPr>
          <a:xfrm>
            <a:off x="2751817" y="4108577"/>
            <a:ext cx="1440052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6046" y="6178803"/>
            <a:ext cx="1359281" cy="1440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5501" y="6071361"/>
            <a:ext cx="1372108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3719" y="4222241"/>
            <a:ext cx="1479296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63719" y="2389123"/>
            <a:ext cx="1440052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7167" y="2150491"/>
            <a:ext cx="877709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0412" y="2191766"/>
            <a:ext cx="1614043" cy="1440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26050" y="6201536"/>
            <a:ext cx="943863" cy="1440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5614" y="4007103"/>
            <a:ext cx="983538" cy="14893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/>
          <p:cNvSpPr/>
          <p:nvPr/>
        </p:nvSpPr>
        <p:spPr>
          <a:xfrm>
            <a:off x="2769362" y="4113339"/>
            <a:ext cx="1468247" cy="144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42564" y="6160134"/>
            <a:ext cx="1468247" cy="144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6846" y="6160134"/>
            <a:ext cx="1542796" cy="14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03068" y="4071938"/>
            <a:ext cx="1440052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3483" y="6138036"/>
            <a:ext cx="983538" cy="14273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6347" y="2191766"/>
            <a:ext cx="1305433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90515" y="4145026"/>
            <a:ext cx="1386205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61280" y="2155189"/>
            <a:ext cx="894130" cy="1430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037" y="2191766"/>
            <a:ext cx="1356106" cy="1440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3"/>
          <p:cNvSpPr/>
          <p:nvPr/>
        </p:nvSpPr>
        <p:spPr>
          <a:xfrm>
            <a:off x="700151" y="4153345"/>
            <a:ext cx="1479296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4580" y="4145026"/>
            <a:ext cx="1328166" cy="14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3191" y="2236089"/>
            <a:ext cx="1283970" cy="1440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1932" y="2174239"/>
            <a:ext cx="812838" cy="15190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40025" y="6159500"/>
            <a:ext cx="1372108" cy="1440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44034" y="6201536"/>
            <a:ext cx="1479296" cy="144005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9220" y="2191766"/>
            <a:ext cx="1440053" cy="14400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28585" y="6201536"/>
            <a:ext cx="877709" cy="1440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90389" y="4090542"/>
            <a:ext cx="1386713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99" y="1915160"/>
            <a:ext cx="1937334" cy="3858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4558" y="4113360"/>
            <a:ext cx="1348750" cy="1439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57982" y="6201606"/>
            <a:ext cx="1586249" cy="14398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8702" y="2238906"/>
            <a:ext cx="812848" cy="12728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31053" y="6226809"/>
            <a:ext cx="905141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0219" y="4294890"/>
            <a:ext cx="1474859" cy="14400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85588" y="2234438"/>
            <a:ext cx="928598" cy="1440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40025" y="2157983"/>
            <a:ext cx="1372108" cy="1440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5299" y="6265545"/>
            <a:ext cx="1370076" cy="144005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/>
        </p:nvSpPr>
        <p:spPr>
          <a:xfrm>
            <a:off x="2787013" y="4041947"/>
            <a:ext cx="1356106" cy="144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7954" y="179514"/>
            <a:ext cx="6262115" cy="8784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26335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03978" y="6201622"/>
            <a:ext cx="1348750" cy="1439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61767" y="6160134"/>
            <a:ext cx="928598" cy="14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6069" y="4147015"/>
            <a:ext cx="1268993" cy="1439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9532" y="2106612"/>
            <a:ext cx="983449" cy="15492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2321" y="2215769"/>
            <a:ext cx="1356105" cy="14400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2688" y="2191837"/>
            <a:ext cx="1317201" cy="1439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3676" y="6178803"/>
            <a:ext cx="1283970" cy="1440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7843" y="4101548"/>
            <a:ext cx="812841" cy="148543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/>
          <p:nvPr/>
        </p:nvSpPr>
        <p:spPr>
          <a:xfrm>
            <a:off x="3130352" y="4070285"/>
            <a:ext cx="779063" cy="14521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26335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84145" y="6160134"/>
            <a:ext cx="1370076" cy="144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36311" y="6248250"/>
            <a:ext cx="1165238" cy="14399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6046" y="4072085"/>
            <a:ext cx="1348750" cy="14399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22316" y="2150491"/>
            <a:ext cx="1372108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41345" y="2195707"/>
            <a:ext cx="1443352" cy="1440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68892" y="6112184"/>
            <a:ext cx="894121" cy="15760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2853" y="2191826"/>
            <a:ext cx="1388479" cy="1439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21655" y="4113394"/>
            <a:ext cx="741109" cy="14398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5"/>
          <p:cNvSpPr/>
          <p:nvPr/>
        </p:nvSpPr>
        <p:spPr>
          <a:xfrm>
            <a:off x="3025161" y="4113394"/>
            <a:ext cx="779063" cy="14521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0829" y="4190872"/>
            <a:ext cx="559993" cy="14400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5187" y="6178803"/>
            <a:ext cx="1440052" cy="1440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2603" y="2205482"/>
            <a:ext cx="877709" cy="1440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75889" y="2169138"/>
            <a:ext cx="1349220" cy="1439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5642" y="4130691"/>
            <a:ext cx="719854" cy="1393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11090" y="6201606"/>
            <a:ext cx="1456581" cy="1439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76596" y="2262066"/>
            <a:ext cx="1586249" cy="14398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3008" y="6201536"/>
            <a:ext cx="943864" cy="144005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2"/>
          <p:cNvSpPr/>
          <p:nvPr/>
        </p:nvSpPr>
        <p:spPr>
          <a:xfrm>
            <a:off x="2694939" y="4107325"/>
            <a:ext cx="1406338" cy="14400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320" y="1895348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3719" y="4222262"/>
            <a:ext cx="1406338" cy="1440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0290" y="2175978"/>
            <a:ext cx="936021" cy="13998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8751" y="4033392"/>
            <a:ext cx="1293114" cy="15516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6123" y="2180310"/>
            <a:ext cx="935897" cy="14198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635" y="2200295"/>
            <a:ext cx="732884" cy="1440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8525" y="6149030"/>
            <a:ext cx="1351980" cy="14399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26155" y="6178803"/>
            <a:ext cx="877709" cy="144005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21783" y="6258433"/>
            <a:ext cx="943863" cy="14400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/>
          <p:cNvSpPr/>
          <p:nvPr/>
        </p:nvSpPr>
        <p:spPr>
          <a:xfrm>
            <a:off x="2766440" y="4140835"/>
            <a:ext cx="1356106" cy="1440052"/>
          </a:xfrm>
          <a:prstGeom prst="rect">
            <a:avLst/>
          </a:prstGeom>
          <a:blipFill>
            <a:blip r:embed="rId11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329" y="1906523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899" y="3847846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7435" y="2111079"/>
            <a:ext cx="1377332" cy="1439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95011" y="4145095"/>
            <a:ext cx="1403261" cy="14399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7199" y="6194371"/>
            <a:ext cx="936073" cy="1465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31053" y="2150491"/>
            <a:ext cx="905141" cy="14400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19501" y="2191770"/>
            <a:ext cx="1474859" cy="14400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1767" y="6190360"/>
            <a:ext cx="928598" cy="14400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8755" y="4077395"/>
            <a:ext cx="733723" cy="142018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15713" y="6220243"/>
            <a:ext cx="1445419" cy="1439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4"/>
          <p:cNvSpPr/>
          <p:nvPr/>
        </p:nvSpPr>
        <p:spPr>
          <a:xfrm>
            <a:off x="2787013" y="4067459"/>
            <a:ext cx="1356106" cy="14400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6395" y="1907667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45584" y="1949069"/>
            <a:ext cx="1925574" cy="1925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4660" y="1915160"/>
            <a:ext cx="1933079" cy="38511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2280" y="3829177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87113" y="387057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2414" y="5936107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81707" y="5917438"/>
            <a:ext cx="1925573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20895" y="5958789"/>
            <a:ext cx="1925574" cy="19255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0687" y="6160134"/>
            <a:ext cx="1542796" cy="14400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68350" y="4094226"/>
            <a:ext cx="1412620" cy="14400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77541" y="2191856"/>
            <a:ext cx="1418218" cy="14399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12848" y="2134935"/>
            <a:ext cx="941392" cy="15847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34427" y="2138165"/>
            <a:ext cx="790374" cy="1439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863719" y="6159210"/>
            <a:ext cx="1429018" cy="1439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68350" y="6154883"/>
            <a:ext cx="1058196" cy="1511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03978" y="4145046"/>
            <a:ext cx="1311071" cy="144003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4"/>
          <p:cNvSpPr/>
          <p:nvPr/>
        </p:nvSpPr>
        <p:spPr>
          <a:xfrm>
            <a:off x="675759" y="4153345"/>
            <a:ext cx="1356106" cy="14400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0</Words>
  <Application>Microsoft Office PowerPoint</Application>
  <PresentationFormat>Presentación en pantalla (4:3)</PresentationFormat>
  <Paragraphs>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9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Mauricio Vargas</dc:creator>
  <cp:lastModifiedBy>Gines Ciudad Real</cp:lastModifiedBy>
  <cp:revision>2</cp:revision>
  <dcterms:created xsi:type="dcterms:W3CDTF">2019-01-02T09:59:11Z</dcterms:created>
  <dcterms:modified xsi:type="dcterms:W3CDTF">2019-01-02T10:15:56Z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2018-01-14T00:00:00Z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2019-01-02T00:00:00Z</vt:filetime>
  </property>
</Properties>
</file>