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72" r:id="rId3"/>
    <p:sldId id="274" r:id="rId4"/>
    <p:sldId id="275" r:id="rId5"/>
    <p:sldId id="277" r:id="rId6"/>
    <p:sldId id="280" r:id="rId7"/>
    <p:sldId id="279" r:id="rId8"/>
    <p:sldId id="278" r:id="rId9"/>
    <p:sldId id="270" r:id="rId10"/>
    <p:sldId id="271" r:id="rId11"/>
  </p:sldIdLst>
  <p:sldSz cx="9906000" cy="6858000" type="A4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6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2166717-AAA3-45DA-A467-3DB7F63B2D2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08BE3E-85DF-450B-BD2C-4567810386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66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8BE3E-85DF-450B-BD2C-45678103863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ludis.com/2012/01/09/decoracion-de-numeros/" TargetMode="External"/><Relationship Id="rId3" Type="http://schemas.openxmlformats.org/officeDocument/2006/relationships/hyperlink" Target="https://thehungryjpeg.com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teacherspayteachers.com/Store/Educl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49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49466"/>
              </p:ext>
            </p:extLst>
          </p:nvPr>
        </p:nvGraphicFramePr>
        <p:xfrm>
          <a:off x="5473205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609681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 descr="C:\Users\user\Desktop\DISEÑOS\TEACHERSPAYTEACHERS\AAAIMPORTANTES\DINOSAURIOS\FossilsClipArtBundleEduclipsClipart\Fossils\PNG color\fossil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6" y="534572"/>
            <a:ext cx="2268150" cy="246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488504" y="2179822"/>
            <a:ext cx="877449" cy="8863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ysClr val="windowText" lastClr="000000"/>
                </a:solidFill>
                <a:latin typeface="SS Rocket Science" pitchFamily="50" charset="0"/>
                <a:ea typeface="SS Rocket Science" pitchFamily="50" charset="0"/>
              </a:rPr>
              <a:t>1</a:t>
            </a:r>
            <a:endParaRPr lang="es-ES" sz="6000" dirty="0">
              <a:solidFill>
                <a:sysClr val="windowText" lastClr="000000"/>
              </a:solidFill>
              <a:latin typeface="SS Rocket Science" pitchFamily="50" charset="0"/>
              <a:ea typeface="SS Rocket Science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24608" y="266333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529064" y="369262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 rot="18718426">
            <a:off x="-51617" y="2895782"/>
            <a:ext cx="3944888" cy="3944888"/>
            <a:chOff x="255963" y="2964591"/>
            <a:chExt cx="3944888" cy="3944888"/>
          </a:xfrm>
        </p:grpSpPr>
        <p:pic>
          <p:nvPicPr>
            <p:cNvPr id="1026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63" y="2964591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CuadroTexto"/>
            <p:cNvSpPr txBox="1"/>
            <p:nvPr/>
          </p:nvSpPr>
          <p:spPr>
            <a:xfrm>
              <a:off x="1353609" y="599083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  <p:pic>
          <p:nvPicPr>
            <p:cNvPr id="1030" name="Picture 6" descr="C:\Users\user\Documents\ABN\PALILLOS\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399" y="4592780"/>
              <a:ext cx="1214388" cy="1716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52 Grupo"/>
          <p:cNvGrpSpPr/>
          <p:nvPr/>
        </p:nvGrpSpPr>
        <p:grpSpPr>
          <a:xfrm rot="15886017">
            <a:off x="4152157" y="4152859"/>
            <a:ext cx="2303857" cy="2518764"/>
            <a:chOff x="521086" y="836712"/>
            <a:chExt cx="2303857" cy="2518764"/>
          </a:xfrm>
        </p:grpSpPr>
        <p:pic>
          <p:nvPicPr>
            <p:cNvPr id="54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54 Elipse"/>
            <p:cNvSpPr/>
            <p:nvPr/>
          </p:nvSpPr>
          <p:spPr>
            <a:xfrm>
              <a:off x="521086" y="2469146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2</a:t>
              </a: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1361610" y="292512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 rot="16200000">
            <a:off x="6088972" y="2724472"/>
            <a:ext cx="3944888" cy="3944888"/>
            <a:chOff x="-4408040" y="2913112"/>
            <a:chExt cx="3944888" cy="3944888"/>
          </a:xfrm>
        </p:grpSpPr>
        <p:pic>
          <p:nvPicPr>
            <p:cNvPr id="52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08040" y="2913112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56 CuadroTexto"/>
            <p:cNvSpPr txBox="1"/>
            <p:nvPr/>
          </p:nvSpPr>
          <p:spPr>
            <a:xfrm>
              <a:off x="-3270327" y="5980026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  <p:pic>
          <p:nvPicPr>
            <p:cNvPr id="58" name="Picture 2" descr="C:\Users\user\Documents\ABN\PALILLOS\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3662" y="4441436"/>
              <a:ext cx="1230525" cy="173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4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72480" y="260648"/>
            <a:ext cx="9361040" cy="626469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5AA7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4528" y="548680"/>
            <a:ext cx="385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 </a:t>
            </a:r>
            <a:r>
              <a:rPr lang="es-ES" dirty="0" smtClean="0"/>
              <a:t>El </a:t>
            </a:r>
            <a:r>
              <a:rPr lang="es-ES" dirty="0" err="1" smtClean="0"/>
              <a:t>clipart</a:t>
            </a:r>
            <a:r>
              <a:rPr lang="es-ES" dirty="0" smtClean="0"/>
              <a:t> del dinosaurio y de fósil es de </a:t>
            </a:r>
            <a:r>
              <a:rPr lang="es-ES" dirty="0" err="1" smtClean="0"/>
              <a:t>Educlips</a:t>
            </a:r>
            <a:r>
              <a:rPr lang="es-ES" dirty="0" smtClean="0"/>
              <a:t> </a:t>
            </a:r>
            <a:r>
              <a:rPr lang="es-ES" dirty="0" err="1" smtClean="0"/>
              <a:t>Clipart</a:t>
            </a:r>
            <a:r>
              <a:rPr lang="es-ES" dirty="0" smtClean="0"/>
              <a:t> y lo encuentras en su perfil de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. </a:t>
            </a: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www.teacherspayteachers.com/Store/Educlips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El volcán es de en </a:t>
            </a:r>
            <a:r>
              <a:rPr lang="es-ES" dirty="0" err="1" smtClean="0"/>
              <a:t>PrettyGrafik</a:t>
            </a:r>
            <a:r>
              <a:rPr lang="es-ES" dirty="0" smtClean="0"/>
              <a:t>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://thehungryjpeg.com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48544" y="3982831"/>
            <a:ext cx="346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fuente es </a:t>
            </a:r>
            <a:r>
              <a:rPr lang="es-ES" dirty="0">
                <a:latin typeface="Chirp" pitchFamily="50" charset="0"/>
              </a:rPr>
              <a:t>SS </a:t>
            </a:r>
            <a:r>
              <a:rPr lang="es-ES" dirty="0" err="1">
                <a:latin typeface="Chirp" pitchFamily="50" charset="0"/>
              </a:rPr>
              <a:t>Rocket</a:t>
            </a:r>
            <a:r>
              <a:rPr lang="es-ES" dirty="0">
                <a:latin typeface="Chirp" pitchFamily="50" charset="0"/>
              </a:rPr>
              <a:t> </a:t>
            </a:r>
            <a:r>
              <a:rPr lang="es-ES" dirty="0" err="1">
                <a:latin typeface="Chirp" pitchFamily="50" charset="0"/>
              </a:rPr>
              <a:t>Science</a:t>
            </a:r>
            <a:r>
              <a:rPr lang="es-ES" dirty="0" smtClean="0"/>
              <a:t> lo puedes encontrar en </a:t>
            </a:r>
            <a:r>
              <a:rPr lang="es-ES" dirty="0">
                <a:hlinkClick r:id="rId3"/>
              </a:rPr>
              <a:t>https://thehungryjpeg.com</a:t>
            </a:r>
            <a:r>
              <a:rPr lang="es-ES" dirty="0" smtClean="0">
                <a:hlinkClick r:id="rId3"/>
              </a:rPr>
              <a:t>/</a:t>
            </a:r>
            <a:endParaRPr lang="es-ES" dirty="0"/>
          </a:p>
        </p:txBody>
      </p:sp>
      <p:pic>
        <p:nvPicPr>
          <p:cNvPr id="11" name="Picture 2" descr="Rocket Science Layering Font By Sabrina Schleiger D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49" y="4864069"/>
            <a:ext cx="1807915" cy="12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ossils Clip Art Bundle  {Educlips Clipart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47" y="981249"/>
            <a:ext cx="15893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inosaur Clip Art Bundle {Educlips Clipart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76" y="693738"/>
            <a:ext cx="2087188" cy="20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DISEÑOS\MATERIALES DE DISEÑO\ANIMALES\Dinosaurios\Dinosaur Babies\1. Preview 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43" y="2839147"/>
            <a:ext cx="1766167" cy="11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241032" y="4590047"/>
            <a:ext cx="3468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tarjetas de los números con los palillos son de </a:t>
            </a:r>
            <a:r>
              <a:rPr lang="es-ES" dirty="0" err="1" smtClean="0"/>
              <a:t>Actiludis</a:t>
            </a:r>
            <a:r>
              <a:rPr lang="es-ES" dirty="0" smtClean="0"/>
              <a:t>. Los encuentras en este enlace.</a:t>
            </a:r>
          </a:p>
          <a:p>
            <a:r>
              <a:rPr lang="es-ES" dirty="0">
                <a:hlinkClick r:id="rId8"/>
              </a:rPr>
              <a:t>https://www.actiludis.com/2012/01/09/decoracion-de-numeros</a:t>
            </a:r>
            <a:r>
              <a:rPr lang="es-ES" dirty="0" smtClean="0">
                <a:hlinkClick r:id="rId8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5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159569" y="0"/>
            <a:ext cx="5473951" cy="4221088"/>
            <a:chOff x="3679656" y="209519"/>
            <a:chExt cx="5473951" cy="4221088"/>
          </a:xfrm>
        </p:grpSpPr>
        <p:pic>
          <p:nvPicPr>
            <p:cNvPr id="1028" name="Picture 4" descr="C:\Users\user\Desktop\DISEÑOS\TEACHERSPAYTEACHERS\AAAIMPORTANTES\DINOSAURIOS\DinosaurClipArtBundleEduclipsClipart\tre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656" y="209519"/>
              <a:ext cx="5473951" cy="422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47 CuadroTexto"/>
            <p:cNvSpPr txBox="1"/>
            <p:nvPr/>
          </p:nvSpPr>
          <p:spPr>
            <a:xfrm>
              <a:off x="6129271" y="3926551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57243"/>
              </p:ext>
            </p:extLst>
          </p:nvPr>
        </p:nvGraphicFramePr>
        <p:xfrm>
          <a:off x="7010410" y="2204864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7146886" y="232645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7477777" y="232645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9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079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58032"/>
              </p:ext>
            </p:extLst>
          </p:nvPr>
        </p:nvGraphicFramePr>
        <p:xfrm>
          <a:off x="2638761" y="4662556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20 Elipse"/>
          <p:cNvSpPr/>
          <p:nvPr/>
        </p:nvSpPr>
        <p:spPr>
          <a:xfrm>
            <a:off x="2775237" y="478414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2504728" y="616530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4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106128" y="478414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526647" y="481295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81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86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10882"/>
              </p:ext>
            </p:extLst>
          </p:nvPr>
        </p:nvGraphicFramePr>
        <p:xfrm>
          <a:off x="5217242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353718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560512" y="414966"/>
            <a:ext cx="2290344" cy="2531580"/>
            <a:chOff x="534599" y="836712"/>
            <a:chExt cx="2290344" cy="2531580"/>
          </a:xfrm>
        </p:grpSpPr>
        <p:pic>
          <p:nvPicPr>
            <p:cNvPr id="1029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Elipse"/>
            <p:cNvSpPr/>
            <p:nvPr/>
          </p:nvSpPr>
          <p:spPr>
            <a:xfrm>
              <a:off x="534599" y="2481962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4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542711" y="2941064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4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137713" y="59547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313040" y="37280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84609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10512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46516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 rot="18863652">
            <a:off x="-255663" y="2589673"/>
            <a:ext cx="3944888" cy="3944888"/>
            <a:chOff x="0" y="2964591"/>
            <a:chExt cx="3944888" cy="3944888"/>
          </a:xfrm>
        </p:grpSpPr>
        <p:pic>
          <p:nvPicPr>
            <p:cNvPr id="1026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591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user\Documents\ABN\PALILLOS\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712" y="4561239"/>
              <a:ext cx="1186079" cy="1676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 rot="16200000">
            <a:off x="4086858" y="4248300"/>
            <a:ext cx="2310539" cy="2531581"/>
            <a:chOff x="514404" y="836712"/>
            <a:chExt cx="2310539" cy="2531581"/>
          </a:xfrm>
        </p:grpSpPr>
        <p:pic>
          <p:nvPicPr>
            <p:cNvPr id="21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Elipse"/>
            <p:cNvSpPr/>
            <p:nvPr/>
          </p:nvSpPr>
          <p:spPr>
            <a:xfrm>
              <a:off x="514404" y="2481963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 smtClean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3</a:t>
              </a:r>
              <a:endParaRPr lang="es-ES" sz="6000" dirty="0">
                <a:solidFill>
                  <a:sysClr val="windowText" lastClr="000000"/>
                </a:solidFill>
                <a:latin typeface="SS Rocket Science" pitchFamily="50" charset="0"/>
                <a:ea typeface="SS Rocket Science" pitchFamily="50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361610" y="292512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5082601" y="9647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 rot="16011237">
            <a:off x="6159418" y="2670182"/>
            <a:ext cx="3944888" cy="3944888"/>
            <a:chOff x="6465168" y="3348045"/>
            <a:chExt cx="3944888" cy="3944888"/>
          </a:xfrm>
        </p:grpSpPr>
        <p:pic>
          <p:nvPicPr>
            <p:cNvPr id="19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168" y="3348045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user\Documents\ABN\PALILLOS\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3440" y="4971064"/>
              <a:ext cx="1152501" cy="162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25 CuadroTexto"/>
          <p:cNvSpPr txBox="1"/>
          <p:nvPr/>
        </p:nvSpPr>
        <p:spPr>
          <a:xfrm rot="16200000">
            <a:off x="8918956" y="47469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8878197">
            <a:off x="1835997" y="561869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9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 rot="18570281">
            <a:off x="-330676" y="2534633"/>
            <a:ext cx="3944888" cy="3944888"/>
            <a:chOff x="0" y="2964591"/>
            <a:chExt cx="3944888" cy="3944888"/>
          </a:xfrm>
        </p:grpSpPr>
        <p:pic>
          <p:nvPicPr>
            <p:cNvPr id="1026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591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user\Documents\ABN\PALILLOS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173" y="4536435"/>
              <a:ext cx="1152675" cy="162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86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41647"/>
              </p:ext>
            </p:extLst>
          </p:nvPr>
        </p:nvGraphicFramePr>
        <p:xfrm>
          <a:off x="5217242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353718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488504" y="355391"/>
            <a:ext cx="2366791" cy="2531580"/>
            <a:chOff x="458152" y="836712"/>
            <a:chExt cx="2366791" cy="2531580"/>
          </a:xfrm>
        </p:grpSpPr>
        <p:pic>
          <p:nvPicPr>
            <p:cNvPr id="1029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Elipse"/>
            <p:cNvSpPr/>
            <p:nvPr/>
          </p:nvSpPr>
          <p:spPr>
            <a:xfrm>
              <a:off x="458152" y="2481962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5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538272" y="2974217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4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 rot="19081443">
            <a:off x="1461304" y="574681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154155" y="36004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84609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10512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46516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82520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 rot="16200000">
            <a:off x="3389421" y="4113229"/>
            <a:ext cx="2268150" cy="2531580"/>
            <a:chOff x="556793" y="836712"/>
            <a:chExt cx="2268150" cy="2531580"/>
          </a:xfrm>
        </p:grpSpPr>
        <p:pic>
          <p:nvPicPr>
            <p:cNvPr id="22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2 Elipse"/>
            <p:cNvSpPr/>
            <p:nvPr/>
          </p:nvSpPr>
          <p:spPr>
            <a:xfrm>
              <a:off x="661024" y="2481962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 smtClean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6</a:t>
              </a:r>
              <a:endParaRPr lang="es-ES" sz="6000" dirty="0">
                <a:solidFill>
                  <a:sysClr val="windowText" lastClr="000000"/>
                </a:solidFill>
                <a:latin typeface="SS Rocket Science" pitchFamily="50" charset="0"/>
                <a:ea typeface="SS Rocket Science" pitchFamily="50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361610" y="292512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 rot="16200000">
            <a:off x="6105128" y="2582305"/>
            <a:ext cx="3944888" cy="3944888"/>
            <a:chOff x="7761312" y="2951576"/>
            <a:chExt cx="3944888" cy="3944888"/>
          </a:xfrm>
        </p:grpSpPr>
        <p:pic>
          <p:nvPicPr>
            <p:cNvPr id="20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312" y="2951576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8899025" y="594178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  <p:pic>
          <p:nvPicPr>
            <p:cNvPr id="26" name="Picture 2" descr="C:\Users\user\Documents\ABN\PALILLOS\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453" y="4496106"/>
              <a:ext cx="1217715" cy="172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2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05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15761"/>
              </p:ext>
            </p:extLst>
          </p:nvPr>
        </p:nvGraphicFramePr>
        <p:xfrm>
          <a:off x="5977261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6113737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6033120" y="37280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6444628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6865147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7225187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7585227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610512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" y="2636912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0323"/>
              </p:ext>
            </p:extLst>
          </p:nvPr>
        </p:nvGraphicFramePr>
        <p:xfrm>
          <a:off x="2401202" y="4835389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31 Elipse"/>
          <p:cNvSpPr/>
          <p:nvPr/>
        </p:nvSpPr>
        <p:spPr>
          <a:xfrm>
            <a:off x="2537678" y="49569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2432720" y="639236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2868569" y="495697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3289088" y="49857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649128" y="49857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4009168" y="49857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2497000" y="53458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864768" y="53458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0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86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ISEÑOS\MATERIALES DE DISEÑO\ANIMALES\Dinosaurios\Dinosaur Babi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591"/>
            <a:ext cx="3944888" cy="39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11568"/>
              </p:ext>
            </p:extLst>
          </p:nvPr>
        </p:nvGraphicFramePr>
        <p:xfrm>
          <a:off x="5217242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353718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128464" y="534572"/>
            <a:ext cx="2302849" cy="2531580"/>
            <a:chOff x="522094" y="836712"/>
            <a:chExt cx="2302849" cy="2531580"/>
          </a:xfrm>
        </p:grpSpPr>
        <p:pic>
          <p:nvPicPr>
            <p:cNvPr id="1029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Elipse"/>
            <p:cNvSpPr/>
            <p:nvPr/>
          </p:nvSpPr>
          <p:spPr>
            <a:xfrm>
              <a:off x="522094" y="2481962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8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602214" y="2965474"/>
              <a:ext cx="1008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4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280592" y="604771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313040" y="374345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84609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10512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46516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82520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313040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673080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10512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C:\Users\user\Documents\ABN\PALILLOS\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13" y="4650501"/>
            <a:ext cx="1166775" cy="16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22 Grupo"/>
          <p:cNvGrpSpPr/>
          <p:nvPr/>
        </p:nvGrpSpPr>
        <p:grpSpPr>
          <a:xfrm rot="15700668">
            <a:off x="4047052" y="4195488"/>
            <a:ext cx="2275962" cy="2515189"/>
            <a:chOff x="548981" y="836712"/>
            <a:chExt cx="2275962" cy="2515189"/>
          </a:xfrm>
        </p:grpSpPr>
        <p:pic>
          <p:nvPicPr>
            <p:cNvPr id="24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Elipse"/>
            <p:cNvSpPr/>
            <p:nvPr/>
          </p:nvSpPr>
          <p:spPr>
            <a:xfrm>
              <a:off x="548981" y="2465571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 smtClean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7</a:t>
              </a:r>
              <a:endParaRPr lang="es-ES" sz="6000" dirty="0">
                <a:solidFill>
                  <a:sysClr val="windowText" lastClr="000000"/>
                </a:solidFill>
                <a:latin typeface="SS Rocket Science" pitchFamily="50" charset="0"/>
                <a:ea typeface="SS Rocket Science" pitchFamily="50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361610" y="292512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 rot="16964449">
            <a:off x="6026953" y="2457620"/>
            <a:ext cx="3944888" cy="3944888"/>
            <a:chOff x="0" y="2964591"/>
            <a:chExt cx="3944888" cy="3944888"/>
          </a:xfrm>
        </p:grpSpPr>
        <p:pic>
          <p:nvPicPr>
            <p:cNvPr id="28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591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CuadroTexto"/>
            <p:cNvSpPr txBox="1"/>
            <p:nvPr/>
          </p:nvSpPr>
          <p:spPr>
            <a:xfrm>
              <a:off x="1147632" y="599866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  <p:pic>
          <p:nvPicPr>
            <p:cNvPr id="30" name="Picture 2" descr="C:\Users\user\Documents\ABN\PALILLOS\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313" y="4534598"/>
              <a:ext cx="1204932" cy="170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10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86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75951"/>
              </p:ext>
            </p:extLst>
          </p:nvPr>
        </p:nvGraphicFramePr>
        <p:xfrm>
          <a:off x="5217242" y="2198477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Elipse"/>
          <p:cNvSpPr/>
          <p:nvPr/>
        </p:nvSpPr>
        <p:spPr>
          <a:xfrm>
            <a:off x="5353718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5169024" y="37890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684609" y="232006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10512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46516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682520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313040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673080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10512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646516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" name="23 Grupo"/>
          <p:cNvGrpSpPr/>
          <p:nvPr/>
        </p:nvGrpSpPr>
        <p:grpSpPr>
          <a:xfrm rot="18117363">
            <a:off x="5853444" y="2515008"/>
            <a:ext cx="3944888" cy="3944888"/>
            <a:chOff x="554712" y="2812501"/>
            <a:chExt cx="3944888" cy="3944888"/>
          </a:xfrm>
        </p:grpSpPr>
        <p:pic>
          <p:nvPicPr>
            <p:cNvPr id="25" name="Picture 2" descr="C:\Users\user\Desktop\DISEÑOS\MATERIALES DE DISEÑO\ANIMALES\Dinosaurios\Dinosaur Babies\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12" y="2812501"/>
              <a:ext cx="3944888" cy="394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5 CuadroTexto"/>
            <p:cNvSpPr txBox="1"/>
            <p:nvPr/>
          </p:nvSpPr>
          <p:spPr>
            <a:xfrm>
              <a:off x="1308217" y="584843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  <p:pic>
          <p:nvPicPr>
            <p:cNvPr id="27" name="Picture 2" descr="C:\Users\user\Documents\ABN\PALILLOS\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313" y="4568909"/>
              <a:ext cx="1149764" cy="1624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27 Grupo"/>
          <p:cNvGrpSpPr/>
          <p:nvPr/>
        </p:nvGrpSpPr>
        <p:grpSpPr>
          <a:xfrm rot="16200000">
            <a:off x="753401" y="2098421"/>
            <a:ext cx="2289818" cy="2531580"/>
            <a:chOff x="535125" y="836712"/>
            <a:chExt cx="2289818" cy="2531580"/>
          </a:xfrm>
        </p:grpSpPr>
        <p:pic>
          <p:nvPicPr>
            <p:cNvPr id="29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29 Elipse"/>
            <p:cNvSpPr/>
            <p:nvPr/>
          </p:nvSpPr>
          <p:spPr>
            <a:xfrm>
              <a:off x="535125" y="2481962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9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361610" y="293597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02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ISEÑOS\TEACHERSPAYTEACHERS\AAAIMPORTANTES\DINOSAURIOS\DinosaurClipArtBundleEduclipsClipart\tr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86" y="0"/>
            <a:ext cx="547395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ISEÑOS\MATERIALES DE DISEÑO\ANIMALES\Dinosaurios\Dinosaur Babi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591"/>
            <a:ext cx="3944888" cy="39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62494"/>
              </p:ext>
            </p:extLst>
          </p:nvPr>
        </p:nvGraphicFramePr>
        <p:xfrm>
          <a:off x="5658211" y="2110544"/>
          <a:ext cx="1903030" cy="76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6"/>
                <a:gridCol w="380606"/>
                <a:gridCol w="380606"/>
                <a:gridCol w="380606"/>
                <a:gridCol w="380606"/>
              </a:tblGrid>
              <a:tr h="38421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4214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128464" y="534572"/>
            <a:ext cx="2302849" cy="2484614"/>
            <a:chOff x="522094" y="836712"/>
            <a:chExt cx="2302849" cy="2484614"/>
          </a:xfrm>
        </p:grpSpPr>
        <p:pic>
          <p:nvPicPr>
            <p:cNvPr id="1029" name="Picture 5" descr="C:\Users\user\Desktop\DISEÑOS\TEACHERSPAYTEACHERS\AAAIMPORTANTES\DINOSAURIOS\FossilsClipArtBundleEduclipsClipart\Fossils\PNG color\fossil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93" y="836712"/>
              <a:ext cx="2268150" cy="246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Elipse"/>
            <p:cNvSpPr/>
            <p:nvPr/>
          </p:nvSpPr>
          <p:spPr>
            <a:xfrm>
              <a:off x="522094" y="2434996"/>
              <a:ext cx="877449" cy="886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000" dirty="0">
                  <a:solidFill>
                    <a:sysClr val="windowText" lastClr="000000"/>
                  </a:solidFill>
                  <a:latin typeface="SS Rocket Science" pitchFamily="50" charset="0"/>
                  <a:ea typeface="SS Rocket Science" pitchFamily="50" charset="0"/>
                </a:rPr>
                <a:t>0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458198" y="301106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  <a:latin typeface="Ladybug" pitchFamily="50" charset="0"/>
                  <a:ea typeface="Ladybug" pitchFamily="50" charset="0"/>
                </a:rPr>
                <a:t>Profe_Lau</a:t>
              </a:r>
              <a:endParaRPr lang="es-ES" sz="1600" dirty="0">
                <a:solidFill>
                  <a:schemeClr val="bg1"/>
                </a:solidFill>
                <a:latin typeface="Ladybug" pitchFamily="50" charset="0"/>
                <a:ea typeface="Ladybug" pitchFamily="50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208584" y="61043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241032" y="37388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  <a:latin typeface="Ladybug" pitchFamily="50" charset="0"/>
                <a:ea typeface="Ladybug" pitchFamily="50" charset="0"/>
              </a:rPr>
              <a:t>Profe_Lau</a:t>
            </a:r>
            <a:endParaRPr lang="es-ES" sz="1600" dirty="0">
              <a:solidFill>
                <a:schemeClr val="bg1"/>
              </a:solidFill>
              <a:latin typeface="Ladybug" pitchFamily="50" charset="0"/>
              <a:ea typeface="Ladybug" pitchFamily="50" charset="0"/>
            </a:endParaRPr>
          </a:p>
        </p:txBody>
      </p:sp>
      <p:pic>
        <p:nvPicPr>
          <p:cNvPr id="7170" name="Picture 2" descr="C:\Users\user\Documents\ABN\PALILLOS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4487451"/>
            <a:ext cx="1204932" cy="17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76736" y="4559460"/>
            <a:ext cx="1008112" cy="153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603138" y="5805264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Escolar1" pitchFamily="2" charset="0"/>
              </a:rPr>
              <a:t>cero</a:t>
            </a:r>
            <a:endParaRPr lang="es-ES" sz="32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Escolar1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92760" y="4581128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Escolar1" pitchFamily="2" charset="0"/>
              </a:rPr>
              <a:t>0</a:t>
            </a:r>
            <a:endParaRPr lang="es-ES" sz="54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9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ISEÑOS\TEACHERSPAYTEACHERS\AAMIS CREACIONES\MIS DATOS EN VENTAS\MIS DATOS PARA VEN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3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124</Words>
  <Application>Microsoft Office PowerPoint</Application>
  <PresentationFormat>A4 (210 x 297 mm)</PresentationFormat>
  <Paragraphs>60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Chirp</vt:lpstr>
      <vt:lpstr>Escolar1</vt:lpstr>
      <vt:lpstr>Ladybug</vt:lpstr>
      <vt:lpstr>SS Rocket Science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Gines Ciudad Real</cp:lastModifiedBy>
  <cp:revision>26</cp:revision>
  <cp:lastPrinted>2018-11-05T20:38:41Z</cp:lastPrinted>
  <dcterms:created xsi:type="dcterms:W3CDTF">2018-11-01T15:47:23Z</dcterms:created>
  <dcterms:modified xsi:type="dcterms:W3CDTF">2019-01-30T16:59:35Z</dcterms:modified>
</cp:coreProperties>
</file>