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65" r:id="rId2"/>
  </p:sldIdLst>
  <p:sldSz cx="12801600" cy="9601200" type="A3"/>
  <p:notesSz cx="9144000" cy="6858000"/>
  <p:defaultTextStyle>
    <a:defPPr>
      <a:defRPr lang="es-ES"/>
    </a:defPPr>
    <a:lvl1pPr marL="0" algn="l" defTabSz="879777" rtl="0" eaLnBrk="1" latinLnBrk="0" hangingPunct="1">
      <a:defRPr sz="1732" kern="1200">
        <a:solidFill>
          <a:schemeClr val="tx1"/>
        </a:solidFill>
        <a:latin typeface="+mn-lt"/>
        <a:ea typeface="+mn-ea"/>
        <a:cs typeface="+mn-cs"/>
      </a:defRPr>
    </a:lvl1pPr>
    <a:lvl2pPr marL="439889" algn="l" defTabSz="879777" rtl="0" eaLnBrk="1" latinLnBrk="0" hangingPunct="1">
      <a:defRPr sz="1732" kern="1200">
        <a:solidFill>
          <a:schemeClr val="tx1"/>
        </a:solidFill>
        <a:latin typeface="+mn-lt"/>
        <a:ea typeface="+mn-ea"/>
        <a:cs typeface="+mn-cs"/>
      </a:defRPr>
    </a:lvl2pPr>
    <a:lvl3pPr marL="879777" algn="l" defTabSz="879777" rtl="0" eaLnBrk="1" latinLnBrk="0" hangingPunct="1">
      <a:defRPr sz="1732" kern="1200">
        <a:solidFill>
          <a:schemeClr val="tx1"/>
        </a:solidFill>
        <a:latin typeface="+mn-lt"/>
        <a:ea typeface="+mn-ea"/>
        <a:cs typeface="+mn-cs"/>
      </a:defRPr>
    </a:lvl3pPr>
    <a:lvl4pPr marL="1319666" algn="l" defTabSz="879777" rtl="0" eaLnBrk="1" latinLnBrk="0" hangingPunct="1">
      <a:defRPr sz="1732" kern="1200">
        <a:solidFill>
          <a:schemeClr val="tx1"/>
        </a:solidFill>
        <a:latin typeface="+mn-lt"/>
        <a:ea typeface="+mn-ea"/>
        <a:cs typeface="+mn-cs"/>
      </a:defRPr>
    </a:lvl4pPr>
    <a:lvl5pPr marL="1759554" algn="l" defTabSz="879777" rtl="0" eaLnBrk="1" latinLnBrk="0" hangingPunct="1">
      <a:defRPr sz="1732" kern="1200">
        <a:solidFill>
          <a:schemeClr val="tx1"/>
        </a:solidFill>
        <a:latin typeface="+mn-lt"/>
        <a:ea typeface="+mn-ea"/>
        <a:cs typeface="+mn-cs"/>
      </a:defRPr>
    </a:lvl5pPr>
    <a:lvl6pPr marL="2199443" algn="l" defTabSz="879777" rtl="0" eaLnBrk="1" latinLnBrk="0" hangingPunct="1">
      <a:defRPr sz="1732" kern="1200">
        <a:solidFill>
          <a:schemeClr val="tx1"/>
        </a:solidFill>
        <a:latin typeface="+mn-lt"/>
        <a:ea typeface="+mn-ea"/>
        <a:cs typeface="+mn-cs"/>
      </a:defRPr>
    </a:lvl6pPr>
    <a:lvl7pPr marL="2639331" algn="l" defTabSz="879777" rtl="0" eaLnBrk="1" latinLnBrk="0" hangingPunct="1">
      <a:defRPr sz="1732" kern="1200">
        <a:solidFill>
          <a:schemeClr val="tx1"/>
        </a:solidFill>
        <a:latin typeface="+mn-lt"/>
        <a:ea typeface="+mn-ea"/>
        <a:cs typeface="+mn-cs"/>
      </a:defRPr>
    </a:lvl7pPr>
    <a:lvl8pPr marL="3079220" algn="l" defTabSz="879777" rtl="0" eaLnBrk="1" latinLnBrk="0" hangingPunct="1">
      <a:defRPr sz="1732" kern="1200">
        <a:solidFill>
          <a:schemeClr val="tx1"/>
        </a:solidFill>
        <a:latin typeface="+mn-lt"/>
        <a:ea typeface="+mn-ea"/>
        <a:cs typeface="+mn-cs"/>
      </a:defRPr>
    </a:lvl8pPr>
    <a:lvl9pPr marL="3519109" algn="l" defTabSz="879777" rtl="0" eaLnBrk="1" latinLnBrk="0" hangingPunct="1">
      <a:defRPr sz="173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 userDrawn="1">
          <p15:clr>
            <a:srgbClr val="A4A3A4"/>
          </p15:clr>
        </p15:guide>
        <p15:guide id="2" pos="403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DD4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59" d="100"/>
          <a:sy n="59" d="100"/>
        </p:scale>
        <p:origin x="906" y="276"/>
      </p:cViewPr>
      <p:guideLst>
        <p:guide orient="horz" pos="3024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F3A53-B0E9-48E7-9D25-622F44DF0022}" type="datetimeFigureOut">
              <a:rPr lang="es-ES" smtClean="0"/>
              <a:t>22/01/2019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20FFB-1644-410A-946E-14A6DD6E390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15416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F3A53-B0E9-48E7-9D25-622F44DF0022}" type="datetimeFigureOut">
              <a:rPr lang="es-ES" smtClean="0"/>
              <a:t>22/01/2019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20FFB-1644-410A-946E-14A6DD6E390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76366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F3A53-B0E9-48E7-9D25-622F44DF0022}" type="datetimeFigureOut">
              <a:rPr lang="es-ES" smtClean="0"/>
              <a:t>22/01/2019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20FFB-1644-410A-946E-14A6DD6E390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01708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F3A53-B0E9-48E7-9D25-622F44DF0022}" type="datetimeFigureOut">
              <a:rPr lang="es-ES" smtClean="0"/>
              <a:t>22/01/2019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20FFB-1644-410A-946E-14A6DD6E390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23553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F3A53-B0E9-48E7-9D25-622F44DF0022}" type="datetimeFigureOut">
              <a:rPr lang="es-ES" smtClean="0"/>
              <a:t>22/01/2019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20FFB-1644-410A-946E-14A6DD6E390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39851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F3A53-B0E9-48E7-9D25-622F44DF0022}" type="datetimeFigureOut">
              <a:rPr lang="es-ES" smtClean="0"/>
              <a:t>22/01/2019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20FFB-1644-410A-946E-14A6DD6E390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38039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F3A53-B0E9-48E7-9D25-622F44DF0022}" type="datetimeFigureOut">
              <a:rPr lang="es-ES" smtClean="0"/>
              <a:t>22/01/2019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20FFB-1644-410A-946E-14A6DD6E390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34330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F3A53-B0E9-48E7-9D25-622F44DF0022}" type="datetimeFigureOut">
              <a:rPr lang="es-ES" smtClean="0"/>
              <a:t>22/01/2019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20FFB-1644-410A-946E-14A6DD6E390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57312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F3A53-B0E9-48E7-9D25-622F44DF0022}" type="datetimeFigureOut">
              <a:rPr lang="es-ES" smtClean="0"/>
              <a:t>22/01/2019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20FFB-1644-410A-946E-14A6DD6E390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87506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F3A53-B0E9-48E7-9D25-622F44DF0022}" type="datetimeFigureOut">
              <a:rPr lang="es-ES" smtClean="0"/>
              <a:t>22/01/2019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20FFB-1644-410A-946E-14A6DD6E390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9809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F3A53-B0E9-48E7-9D25-622F44DF0022}" type="datetimeFigureOut">
              <a:rPr lang="es-ES" smtClean="0"/>
              <a:t>22/01/2019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20FFB-1644-410A-946E-14A6DD6E390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82099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6F3A53-B0E9-48E7-9D25-622F44DF0022}" type="datetimeFigureOut">
              <a:rPr lang="es-ES" smtClean="0"/>
              <a:t>22/01/2019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E20FFB-1644-410A-946E-14A6DD6E390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81862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984217" y="-2258948"/>
            <a:ext cx="10783496" cy="14050109"/>
          </a:xfrm>
          <a:prstGeom prst="rect">
            <a:avLst/>
          </a:prstGeom>
        </p:spPr>
      </p:pic>
      <p:sp>
        <p:nvSpPr>
          <p:cNvPr id="19" name="Elipse 18"/>
          <p:cNvSpPr/>
          <p:nvPr/>
        </p:nvSpPr>
        <p:spPr>
          <a:xfrm>
            <a:off x="1048530" y="3348141"/>
            <a:ext cx="1254378" cy="1248309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4800" dirty="0">
              <a:solidFill>
                <a:schemeClr val="tx1"/>
              </a:solidFill>
            </a:endParaRPr>
          </a:p>
        </p:txBody>
      </p:sp>
      <p:sp>
        <p:nvSpPr>
          <p:cNvPr id="59" name="Elipse 58"/>
          <p:cNvSpPr/>
          <p:nvPr/>
        </p:nvSpPr>
        <p:spPr>
          <a:xfrm>
            <a:off x="5165031" y="1562370"/>
            <a:ext cx="1196191" cy="1248791"/>
          </a:xfrm>
          <a:prstGeom prst="ellipse">
            <a:avLst/>
          </a:prstGeom>
          <a:solidFill>
            <a:srgbClr val="FF000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6000" dirty="0">
              <a:solidFill>
                <a:schemeClr val="tx1"/>
              </a:solidFill>
              <a:latin typeface="Garabatos" panose="02000503000000020003" pitchFamily="2" charset="0"/>
            </a:endParaRPr>
          </a:p>
        </p:txBody>
      </p:sp>
      <p:sp>
        <p:nvSpPr>
          <p:cNvPr id="64" name="Elipse 63"/>
          <p:cNvSpPr/>
          <p:nvPr/>
        </p:nvSpPr>
        <p:spPr>
          <a:xfrm>
            <a:off x="6524967" y="1562370"/>
            <a:ext cx="1196191" cy="1248791"/>
          </a:xfrm>
          <a:prstGeom prst="ellipse">
            <a:avLst/>
          </a:prstGeom>
          <a:solidFill>
            <a:srgbClr val="FFFF0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3600" dirty="0">
              <a:solidFill>
                <a:schemeClr val="tx1"/>
              </a:solidFill>
            </a:endParaRPr>
          </a:p>
        </p:txBody>
      </p:sp>
      <p:sp>
        <p:nvSpPr>
          <p:cNvPr id="65" name="Elipse 64"/>
          <p:cNvSpPr/>
          <p:nvPr/>
        </p:nvSpPr>
        <p:spPr>
          <a:xfrm>
            <a:off x="7884903" y="1606497"/>
            <a:ext cx="1196191" cy="1248791"/>
          </a:xfrm>
          <a:prstGeom prst="ellipse">
            <a:avLst/>
          </a:prstGeom>
          <a:solidFill>
            <a:srgbClr val="92D05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3600" dirty="0">
              <a:solidFill>
                <a:schemeClr val="tx1"/>
              </a:solidFill>
            </a:endParaRPr>
          </a:p>
        </p:txBody>
      </p:sp>
      <p:sp>
        <p:nvSpPr>
          <p:cNvPr id="66" name="Elipse 65"/>
          <p:cNvSpPr/>
          <p:nvPr/>
        </p:nvSpPr>
        <p:spPr>
          <a:xfrm>
            <a:off x="9289849" y="1562371"/>
            <a:ext cx="1196192" cy="1292918"/>
          </a:xfrm>
          <a:prstGeom prst="ellipse">
            <a:avLst/>
          </a:prstGeom>
          <a:solidFill>
            <a:srgbClr val="00B0F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3000" dirty="0">
              <a:solidFill>
                <a:schemeClr val="tx1"/>
              </a:solidFill>
            </a:endParaRPr>
          </a:p>
        </p:txBody>
      </p:sp>
      <p:sp>
        <p:nvSpPr>
          <p:cNvPr id="67" name="Elipse 66"/>
          <p:cNvSpPr/>
          <p:nvPr/>
        </p:nvSpPr>
        <p:spPr>
          <a:xfrm>
            <a:off x="10649785" y="1606618"/>
            <a:ext cx="1196191" cy="1248791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3000" dirty="0">
              <a:solidFill>
                <a:schemeClr val="tx1"/>
              </a:solidFill>
            </a:endParaRPr>
          </a:p>
        </p:txBody>
      </p:sp>
      <p:sp>
        <p:nvSpPr>
          <p:cNvPr id="68" name="CuadroTexto 67"/>
          <p:cNvSpPr txBox="1"/>
          <p:nvPr/>
        </p:nvSpPr>
        <p:spPr>
          <a:xfrm>
            <a:off x="611168" y="455670"/>
            <a:ext cx="118654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8000" dirty="0" smtClean="0">
                <a:solidFill>
                  <a:srgbClr val="FF0000"/>
                </a:solidFill>
                <a:latin typeface="KG Geronimo Blocks" panose="02000504000000020004" pitchFamily="2" charset="0"/>
              </a:rPr>
              <a:t>A</a:t>
            </a:r>
            <a:endParaRPr lang="es-ES" sz="11500" dirty="0">
              <a:solidFill>
                <a:srgbClr val="FF0000"/>
              </a:solidFill>
              <a:latin typeface="KG Geronimo Blocks" panose="02000504000000020004" pitchFamily="2" charset="0"/>
            </a:endParaRPr>
          </a:p>
        </p:txBody>
      </p:sp>
      <p:sp>
        <p:nvSpPr>
          <p:cNvPr id="69" name="CuadroTexto 68"/>
          <p:cNvSpPr txBox="1"/>
          <p:nvPr/>
        </p:nvSpPr>
        <p:spPr>
          <a:xfrm>
            <a:off x="4985245" y="418277"/>
            <a:ext cx="699550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7200" dirty="0" smtClean="0">
                <a:latin typeface="KG Covered By Your Grace" panose="02000506000000020004" pitchFamily="2" charset="0"/>
              </a:rPr>
              <a:t>¡ A BUSCAR VOCALES !</a:t>
            </a:r>
            <a:endParaRPr lang="es-ES" sz="7200" dirty="0">
              <a:latin typeface="KG Covered By Your Grace" panose="02000506000000020004" pitchFamily="2" charset="0"/>
            </a:endParaRPr>
          </a:p>
        </p:txBody>
      </p:sp>
      <p:sp>
        <p:nvSpPr>
          <p:cNvPr id="70" name="CuadroTexto 69"/>
          <p:cNvSpPr txBox="1"/>
          <p:nvPr/>
        </p:nvSpPr>
        <p:spPr>
          <a:xfrm>
            <a:off x="5357962" y="1839625"/>
            <a:ext cx="87235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6000" dirty="0" smtClean="0">
                <a:latin typeface="Garabatos" panose="02000503000000020003" pitchFamily="2" charset="0"/>
              </a:rPr>
              <a:t>A</a:t>
            </a:r>
            <a:endParaRPr lang="es-ES" sz="6000" dirty="0">
              <a:latin typeface="Garabatos" panose="02000503000000020003" pitchFamily="2" charset="0"/>
            </a:endParaRPr>
          </a:p>
        </p:txBody>
      </p:sp>
      <p:sp>
        <p:nvSpPr>
          <p:cNvPr id="71" name="CuadroTexto 70"/>
          <p:cNvSpPr txBox="1"/>
          <p:nvPr/>
        </p:nvSpPr>
        <p:spPr>
          <a:xfrm>
            <a:off x="6775915" y="1880137"/>
            <a:ext cx="73930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6000" dirty="0" smtClean="0">
                <a:latin typeface="Garabatos" panose="02000503000000020003" pitchFamily="2" charset="0"/>
              </a:rPr>
              <a:t>E</a:t>
            </a:r>
            <a:endParaRPr lang="es-ES" sz="6000" dirty="0">
              <a:latin typeface="Garabatos" panose="02000503000000020003" pitchFamily="2" charset="0"/>
            </a:endParaRPr>
          </a:p>
        </p:txBody>
      </p:sp>
      <p:sp>
        <p:nvSpPr>
          <p:cNvPr id="72" name="CuadroTexto 71"/>
          <p:cNvSpPr txBox="1"/>
          <p:nvPr/>
        </p:nvSpPr>
        <p:spPr>
          <a:xfrm>
            <a:off x="8308938" y="1880137"/>
            <a:ext cx="46358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6000" dirty="0">
                <a:latin typeface="Garabatos" panose="02000503000000020003" pitchFamily="2" charset="0"/>
              </a:rPr>
              <a:t>I</a:t>
            </a:r>
          </a:p>
        </p:txBody>
      </p:sp>
      <p:sp>
        <p:nvSpPr>
          <p:cNvPr id="73" name="CuadroTexto 72"/>
          <p:cNvSpPr txBox="1"/>
          <p:nvPr/>
        </p:nvSpPr>
        <p:spPr>
          <a:xfrm>
            <a:off x="9516548" y="1880136"/>
            <a:ext cx="83067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6000" dirty="0" smtClean="0">
                <a:latin typeface="Garabatos" panose="02000503000000020003" pitchFamily="2" charset="0"/>
              </a:rPr>
              <a:t>O</a:t>
            </a:r>
            <a:endParaRPr lang="es-ES" sz="6000" dirty="0">
              <a:latin typeface="Garabatos" panose="02000503000000020003" pitchFamily="2" charset="0"/>
            </a:endParaRPr>
          </a:p>
        </p:txBody>
      </p:sp>
      <p:sp>
        <p:nvSpPr>
          <p:cNvPr id="74" name="CuadroTexto 73"/>
          <p:cNvSpPr txBox="1"/>
          <p:nvPr/>
        </p:nvSpPr>
        <p:spPr>
          <a:xfrm>
            <a:off x="10897918" y="1968165"/>
            <a:ext cx="73129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6000" dirty="0" smtClean="0">
                <a:latin typeface="Garabatos" panose="02000503000000020003" pitchFamily="2" charset="0"/>
              </a:rPr>
              <a:t>U</a:t>
            </a:r>
            <a:endParaRPr lang="es-ES" sz="6000" dirty="0">
              <a:latin typeface="Garabatos" panose="02000503000000020003" pitchFamily="2" charset="0"/>
            </a:endParaRPr>
          </a:p>
        </p:txBody>
      </p:sp>
      <p:sp>
        <p:nvSpPr>
          <p:cNvPr id="75" name="CuadroTexto 74"/>
          <p:cNvSpPr txBox="1"/>
          <p:nvPr/>
        </p:nvSpPr>
        <p:spPr>
          <a:xfrm>
            <a:off x="1721762" y="455670"/>
            <a:ext cx="118654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8000" dirty="0" smtClean="0">
                <a:solidFill>
                  <a:srgbClr val="FFFF00"/>
                </a:solidFill>
                <a:latin typeface="KG Geronimo Blocks" panose="02000504000000020004" pitchFamily="2" charset="0"/>
              </a:rPr>
              <a:t>E</a:t>
            </a:r>
            <a:endParaRPr lang="es-ES" sz="11500" dirty="0">
              <a:solidFill>
                <a:srgbClr val="FFFF00"/>
              </a:solidFill>
              <a:latin typeface="KG Geronimo Blocks" panose="02000504000000020004" pitchFamily="2" charset="0"/>
            </a:endParaRPr>
          </a:p>
        </p:txBody>
      </p:sp>
      <p:sp>
        <p:nvSpPr>
          <p:cNvPr id="76" name="CuadroTexto 75"/>
          <p:cNvSpPr txBox="1"/>
          <p:nvPr/>
        </p:nvSpPr>
        <p:spPr>
          <a:xfrm>
            <a:off x="2908305" y="447814"/>
            <a:ext cx="118654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8000" dirty="0" smtClean="0">
                <a:solidFill>
                  <a:srgbClr val="92D050"/>
                </a:solidFill>
                <a:latin typeface="KG Geronimo Blocks" panose="02000504000000020004" pitchFamily="2" charset="0"/>
              </a:rPr>
              <a:t>I</a:t>
            </a:r>
            <a:endParaRPr lang="es-ES" sz="11500" dirty="0">
              <a:solidFill>
                <a:srgbClr val="92D050"/>
              </a:solidFill>
              <a:latin typeface="KG Geronimo Blocks" panose="02000504000000020004" pitchFamily="2" charset="0"/>
            </a:endParaRPr>
          </a:p>
        </p:txBody>
      </p:sp>
      <p:sp>
        <p:nvSpPr>
          <p:cNvPr id="77" name="CuadroTexto 76"/>
          <p:cNvSpPr txBox="1"/>
          <p:nvPr/>
        </p:nvSpPr>
        <p:spPr>
          <a:xfrm>
            <a:off x="1282775" y="1569660"/>
            <a:ext cx="118654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8000" dirty="0" smtClean="0">
                <a:solidFill>
                  <a:srgbClr val="00B0F0"/>
                </a:solidFill>
                <a:latin typeface="KG Geronimo Blocks" panose="02000504000000020004" pitchFamily="2" charset="0"/>
              </a:rPr>
              <a:t>O</a:t>
            </a:r>
            <a:endParaRPr lang="es-ES" sz="11500" dirty="0">
              <a:solidFill>
                <a:srgbClr val="00B0F0"/>
              </a:solidFill>
              <a:latin typeface="KG Geronimo Blocks" panose="02000504000000020004" pitchFamily="2" charset="0"/>
            </a:endParaRPr>
          </a:p>
        </p:txBody>
      </p:sp>
      <p:sp>
        <p:nvSpPr>
          <p:cNvPr id="78" name="CuadroTexto 77"/>
          <p:cNvSpPr txBox="1"/>
          <p:nvPr/>
        </p:nvSpPr>
        <p:spPr>
          <a:xfrm>
            <a:off x="2462359" y="1606497"/>
            <a:ext cx="118654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8000" dirty="0" smtClean="0">
                <a:solidFill>
                  <a:srgbClr val="FFC000"/>
                </a:solidFill>
                <a:latin typeface="KG Geronimo Blocks" panose="02000504000000020004" pitchFamily="2" charset="0"/>
              </a:rPr>
              <a:t>U</a:t>
            </a:r>
            <a:endParaRPr lang="es-ES" sz="11500" dirty="0">
              <a:solidFill>
                <a:srgbClr val="FFC000"/>
              </a:solidFill>
              <a:latin typeface="KG Geronimo Blocks" panose="02000504000000020004" pitchFamily="2" charset="0"/>
            </a:endParaRPr>
          </a:p>
        </p:txBody>
      </p:sp>
      <p:sp>
        <p:nvSpPr>
          <p:cNvPr id="79" name="CuadroTexto 78"/>
          <p:cNvSpPr txBox="1"/>
          <p:nvPr/>
        </p:nvSpPr>
        <p:spPr>
          <a:xfrm>
            <a:off x="1273457" y="3580787"/>
            <a:ext cx="87235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6000" dirty="0" smtClean="0">
                <a:latin typeface="Garabatos" panose="02000503000000020003" pitchFamily="2" charset="0"/>
              </a:rPr>
              <a:t>A</a:t>
            </a:r>
            <a:endParaRPr lang="es-ES" sz="6000" dirty="0">
              <a:latin typeface="Garabatos" panose="02000503000000020003" pitchFamily="2" charset="0"/>
            </a:endParaRPr>
          </a:p>
        </p:txBody>
      </p:sp>
      <p:sp>
        <p:nvSpPr>
          <p:cNvPr id="80" name="Elipse 79"/>
          <p:cNvSpPr/>
          <p:nvPr/>
        </p:nvSpPr>
        <p:spPr>
          <a:xfrm>
            <a:off x="1048530" y="4795163"/>
            <a:ext cx="1254378" cy="1248309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4800" dirty="0">
              <a:solidFill>
                <a:schemeClr val="tx1"/>
              </a:solidFill>
            </a:endParaRPr>
          </a:p>
        </p:txBody>
      </p:sp>
      <p:sp>
        <p:nvSpPr>
          <p:cNvPr id="81" name="CuadroTexto 80"/>
          <p:cNvSpPr txBox="1"/>
          <p:nvPr/>
        </p:nvSpPr>
        <p:spPr>
          <a:xfrm>
            <a:off x="1273457" y="5125566"/>
            <a:ext cx="83067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6000" dirty="0" smtClean="0">
                <a:latin typeface="Garabatos" panose="02000503000000020003" pitchFamily="2" charset="0"/>
              </a:rPr>
              <a:t>O</a:t>
            </a:r>
            <a:endParaRPr lang="es-ES" sz="6000" dirty="0">
              <a:latin typeface="Garabatos" panose="02000503000000020003" pitchFamily="2" charset="0"/>
            </a:endParaRPr>
          </a:p>
        </p:txBody>
      </p:sp>
      <p:sp>
        <p:nvSpPr>
          <p:cNvPr id="88" name="Elipse 87"/>
          <p:cNvSpPr/>
          <p:nvPr/>
        </p:nvSpPr>
        <p:spPr>
          <a:xfrm>
            <a:off x="1048530" y="6257552"/>
            <a:ext cx="1254378" cy="1248309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4800" dirty="0">
              <a:solidFill>
                <a:schemeClr val="tx1"/>
              </a:solidFill>
            </a:endParaRPr>
          </a:p>
        </p:txBody>
      </p:sp>
      <p:sp>
        <p:nvSpPr>
          <p:cNvPr id="89" name="CuadroTexto 88"/>
          <p:cNvSpPr txBox="1"/>
          <p:nvPr/>
        </p:nvSpPr>
        <p:spPr>
          <a:xfrm>
            <a:off x="1336712" y="6584852"/>
            <a:ext cx="73930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6000" dirty="0" smtClean="0">
                <a:latin typeface="Garabatos" panose="02000503000000020003" pitchFamily="2" charset="0"/>
              </a:rPr>
              <a:t>E</a:t>
            </a:r>
            <a:endParaRPr lang="es-ES" sz="6000" dirty="0">
              <a:latin typeface="Garabatos" panose="02000503000000020003" pitchFamily="2" charset="0"/>
            </a:endParaRPr>
          </a:p>
        </p:txBody>
      </p:sp>
      <p:sp>
        <p:nvSpPr>
          <p:cNvPr id="90" name="Elipse 89"/>
          <p:cNvSpPr/>
          <p:nvPr/>
        </p:nvSpPr>
        <p:spPr>
          <a:xfrm>
            <a:off x="1048530" y="7704574"/>
            <a:ext cx="1254378" cy="1248309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4800" dirty="0">
              <a:solidFill>
                <a:schemeClr val="tx1"/>
              </a:solidFill>
            </a:endParaRPr>
          </a:p>
        </p:txBody>
      </p:sp>
      <p:sp>
        <p:nvSpPr>
          <p:cNvPr id="91" name="CuadroTexto 90"/>
          <p:cNvSpPr txBox="1"/>
          <p:nvPr/>
        </p:nvSpPr>
        <p:spPr>
          <a:xfrm>
            <a:off x="1305360" y="8064113"/>
            <a:ext cx="73129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6000" dirty="0" smtClean="0">
                <a:latin typeface="Garabatos" panose="02000503000000020003" pitchFamily="2" charset="0"/>
              </a:rPr>
              <a:t>U</a:t>
            </a:r>
            <a:endParaRPr lang="es-ES" sz="6000" dirty="0">
              <a:latin typeface="Garabatos" panose="02000503000000020003" pitchFamily="2" charset="0"/>
            </a:endParaRPr>
          </a:p>
        </p:txBody>
      </p:sp>
      <p:sp>
        <p:nvSpPr>
          <p:cNvPr id="92" name="Elipse 91"/>
          <p:cNvSpPr/>
          <p:nvPr/>
        </p:nvSpPr>
        <p:spPr>
          <a:xfrm>
            <a:off x="2627004" y="3348141"/>
            <a:ext cx="1254378" cy="1248309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4800" dirty="0">
              <a:solidFill>
                <a:schemeClr val="tx1"/>
              </a:solidFill>
            </a:endParaRPr>
          </a:p>
        </p:txBody>
      </p:sp>
      <p:sp>
        <p:nvSpPr>
          <p:cNvPr id="93" name="CuadroTexto 92"/>
          <p:cNvSpPr txBox="1"/>
          <p:nvPr/>
        </p:nvSpPr>
        <p:spPr>
          <a:xfrm>
            <a:off x="2918929" y="3663177"/>
            <a:ext cx="73930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6000" dirty="0" smtClean="0">
                <a:latin typeface="Garabatos" panose="02000503000000020003" pitchFamily="2" charset="0"/>
              </a:rPr>
              <a:t>E</a:t>
            </a:r>
            <a:endParaRPr lang="es-ES" sz="6000" dirty="0">
              <a:latin typeface="Garabatos" panose="02000503000000020003" pitchFamily="2" charset="0"/>
            </a:endParaRPr>
          </a:p>
        </p:txBody>
      </p:sp>
      <p:sp>
        <p:nvSpPr>
          <p:cNvPr id="94" name="Elipse 93"/>
          <p:cNvSpPr/>
          <p:nvPr/>
        </p:nvSpPr>
        <p:spPr>
          <a:xfrm>
            <a:off x="2627004" y="4795163"/>
            <a:ext cx="1254378" cy="1248309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4800" dirty="0">
              <a:solidFill>
                <a:schemeClr val="tx1"/>
              </a:solidFill>
            </a:endParaRPr>
          </a:p>
        </p:txBody>
      </p:sp>
      <p:sp>
        <p:nvSpPr>
          <p:cNvPr id="95" name="CuadroTexto 94"/>
          <p:cNvSpPr txBox="1"/>
          <p:nvPr/>
        </p:nvSpPr>
        <p:spPr>
          <a:xfrm>
            <a:off x="2851931" y="5027809"/>
            <a:ext cx="87235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6000" dirty="0" smtClean="0">
                <a:latin typeface="Garabatos" panose="02000503000000020003" pitchFamily="2" charset="0"/>
              </a:rPr>
              <a:t>A</a:t>
            </a:r>
            <a:endParaRPr lang="es-ES" sz="6000" dirty="0">
              <a:latin typeface="Garabatos" panose="02000503000000020003" pitchFamily="2" charset="0"/>
            </a:endParaRPr>
          </a:p>
        </p:txBody>
      </p:sp>
      <p:sp>
        <p:nvSpPr>
          <p:cNvPr id="96" name="Elipse 95"/>
          <p:cNvSpPr/>
          <p:nvPr/>
        </p:nvSpPr>
        <p:spPr>
          <a:xfrm>
            <a:off x="2627004" y="6257552"/>
            <a:ext cx="1254378" cy="1248309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4800" dirty="0">
              <a:solidFill>
                <a:schemeClr val="tx1"/>
              </a:solidFill>
            </a:endParaRPr>
          </a:p>
        </p:txBody>
      </p:sp>
      <p:sp>
        <p:nvSpPr>
          <p:cNvPr id="97" name="CuadroTexto 96"/>
          <p:cNvSpPr txBox="1"/>
          <p:nvPr/>
        </p:nvSpPr>
        <p:spPr>
          <a:xfrm>
            <a:off x="2851931" y="6490198"/>
            <a:ext cx="87235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6000" dirty="0" smtClean="0">
                <a:latin typeface="Garabatos" panose="02000503000000020003" pitchFamily="2" charset="0"/>
              </a:rPr>
              <a:t>A</a:t>
            </a:r>
            <a:endParaRPr lang="es-ES" sz="6000" dirty="0">
              <a:latin typeface="Garabatos" panose="02000503000000020003" pitchFamily="2" charset="0"/>
            </a:endParaRPr>
          </a:p>
        </p:txBody>
      </p:sp>
      <p:sp>
        <p:nvSpPr>
          <p:cNvPr id="98" name="Elipse 97"/>
          <p:cNvSpPr/>
          <p:nvPr/>
        </p:nvSpPr>
        <p:spPr>
          <a:xfrm>
            <a:off x="2627004" y="7704574"/>
            <a:ext cx="1254378" cy="1248309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4800" dirty="0">
              <a:solidFill>
                <a:schemeClr val="tx1"/>
              </a:solidFill>
            </a:endParaRPr>
          </a:p>
        </p:txBody>
      </p:sp>
      <p:sp>
        <p:nvSpPr>
          <p:cNvPr id="99" name="CuadroTexto 98"/>
          <p:cNvSpPr txBox="1"/>
          <p:nvPr/>
        </p:nvSpPr>
        <p:spPr>
          <a:xfrm>
            <a:off x="2851931" y="7937220"/>
            <a:ext cx="87235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6000" dirty="0" smtClean="0">
                <a:latin typeface="Garabatos" panose="02000503000000020003" pitchFamily="2" charset="0"/>
              </a:rPr>
              <a:t>A</a:t>
            </a:r>
            <a:endParaRPr lang="es-ES" sz="6000" dirty="0">
              <a:latin typeface="Garabatos" panose="02000503000000020003" pitchFamily="2" charset="0"/>
            </a:endParaRPr>
          </a:p>
        </p:txBody>
      </p:sp>
      <p:sp>
        <p:nvSpPr>
          <p:cNvPr id="100" name="Elipse 99"/>
          <p:cNvSpPr/>
          <p:nvPr/>
        </p:nvSpPr>
        <p:spPr>
          <a:xfrm>
            <a:off x="4257134" y="3348141"/>
            <a:ext cx="1254378" cy="1248309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4800" dirty="0">
              <a:solidFill>
                <a:schemeClr val="tx1"/>
              </a:solidFill>
            </a:endParaRPr>
          </a:p>
        </p:txBody>
      </p:sp>
      <p:sp>
        <p:nvSpPr>
          <p:cNvPr id="101" name="CuadroTexto 100"/>
          <p:cNvSpPr txBox="1"/>
          <p:nvPr/>
        </p:nvSpPr>
        <p:spPr>
          <a:xfrm>
            <a:off x="4482061" y="3580787"/>
            <a:ext cx="87235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6000" dirty="0" smtClean="0">
                <a:latin typeface="Garabatos" panose="02000503000000020003" pitchFamily="2" charset="0"/>
              </a:rPr>
              <a:t>A</a:t>
            </a:r>
            <a:endParaRPr lang="es-ES" sz="6000" dirty="0">
              <a:latin typeface="Garabatos" panose="02000503000000020003" pitchFamily="2" charset="0"/>
            </a:endParaRPr>
          </a:p>
        </p:txBody>
      </p:sp>
      <p:sp>
        <p:nvSpPr>
          <p:cNvPr id="102" name="Elipse 101"/>
          <p:cNvSpPr/>
          <p:nvPr/>
        </p:nvSpPr>
        <p:spPr>
          <a:xfrm>
            <a:off x="4257134" y="4795163"/>
            <a:ext cx="1254378" cy="1248309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4800" dirty="0">
              <a:solidFill>
                <a:schemeClr val="tx1"/>
              </a:solidFill>
            </a:endParaRPr>
          </a:p>
        </p:txBody>
      </p:sp>
      <p:sp>
        <p:nvSpPr>
          <p:cNvPr id="103" name="CuadroTexto 102"/>
          <p:cNvSpPr txBox="1"/>
          <p:nvPr/>
        </p:nvSpPr>
        <p:spPr>
          <a:xfrm>
            <a:off x="4686444" y="5108719"/>
            <a:ext cx="46358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6000" dirty="0" smtClean="0">
                <a:latin typeface="Garabatos" panose="02000503000000020003" pitchFamily="2" charset="0"/>
              </a:rPr>
              <a:t>I</a:t>
            </a:r>
            <a:endParaRPr lang="es-ES" sz="6000" dirty="0">
              <a:latin typeface="Garabatos" panose="02000503000000020003" pitchFamily="2" charset="0"/>
            </a:endParaRPr>
          </a:p>
        </p:txBody>
      </p:sp>
      <p:sp>
        <p:nvSpPr>
          <p:cNvPr id="104" name="Elipse 103"/>
          <p:cNvSpPr/>
          <p:nvPr/>
        </p:nvSpPr>
        <p:spPr>
          <a:xfrm>
            <a:off x="4257134" y="6257552"/>
            <a:ext cx="1254378" cy="1248309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4800" dirty="0">
              <a:solidFill>
                <a:schemeClr val="tx1"/>
              </a:solidFill>
            </a:endParaRPr>
          </a:p>
        </p:txBody>
      </p:sp>
      <p:sp>
        <p:nvSpPr>
          <p:cNvPr id="106" name="Elipse 105"/>
          <p:cNvSpPr/>
          <p:nvPr/>
        </p:nvSpPr>
        <p:spPr>
          <a:xfrm>
            <a:off x="4257134" y="7704574"/>
            <a:ext cx="1254378" cy="1248309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4800" dirty="0">
              <a:solidFill>
                <a:schemeClr val="tx1"/>
              </a:solidFill>
            </a:endParaRPr>
          </a:p>
        </p:txBody>
      </p:sp>
      <p:sp>
        <p:nvSpPr>
          <p:cNvPr id="107" name="CuadroTexto 106"/>
          <p:cNvSpPr txBox="1"/>
          <p:nvPr/>
        </p:nvSpPr>
        <p:spPr>
          <a:xfrm>
            <a:off x="4530905" y="8064114"/>
            <a:ext cx="73129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6000" dirty="0" smtClean="0">
                <a:latin typeface="Garabatos" panose="02000503000000020003" pitchFamily="2" charset="0"/>
              </a:rPr>
              <a:t>U</a:t>
            </a:r>
            <a:endParaRPr lang="es-ES" sz="6000" dirty="0">
              <a:latin typeface="Garabatos" panose="02000503000000020003" pitchFamily="2" charset="0"/>
            </a:endParaRPr>
          </a:p>
        </p:txBody>
      </p:sp>
      <p:sp>
        <p:nvSpPr>
          <p:cNvPr id="108" name="Elipse 107"/>
          <p:cNvSpPr/>
          <p:nvPr/>
        </p:nvSpPr>
        <p:spPr>
          <a:xfrm>
            <a:off x="5835608" y="3348141"/>
            <a:ext cx="1254378" cy="1248309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4800" dirty="0">
              <a:solidFill>
                <a:schemeClr val="tx1"/>
              </a:solidFill>
            </a:endParaRPr>
          </a:p>
        </p:txBody>
      </p:sp>
      <p:sp>
        <p:nvSpPr>
          <p:cNvPr id="109" name="CuadroTexto 108"/>
          <p:cNvSpPr txBox="1"/>
          <p:nvPr/>
        </p:nvSpPr>
        <p:spPr>
          <a:xfrm>
            <a:off x="6270027" y="3687827"/>
            <a:ext cx="46358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6000" dirty="0" smtClean="0">
                <a:latin typeface="Garabatos" panose="02000503000000020003" pitchFamily="2" charset="0"/>
              </a:rPr>
              <a:t>I</a:t>
            </a:r>
            <a:endParaRPr lang="es-ES" sz="6000" dirty="0">
              <a:latin typeface="Garabatos" panose="02000503000000020003" pitchFamily="2" charset="0"/>
            </a:endParaRPr>
          </a:p>
        </p:txBody>
      </p:sp>
      <p:sp>
        <p:nvSpPr>
          <p:cNvPr id="110" name="Elipse 109"/>
          <p:cNvSpPr/>
          <p:nvPr/>
        </p:nvSpPr>
        <p:spPr>
          <a:xfrm>
            <a:off x="5835608" y="4795163"/>
            <a:ext cx="1254378" cy="1248309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4800" dirty="0">
              <a:solidFill>
                <a:schemeClr val="tx1"/>
              </a:solidFill>
            </a:endParaRPr>
          </a:p>
        </p:txBody>
      </p:sp>
      <p:sp>
        <p:nvSpPr>
          <p:cNvPr id="111" name="CuadroTexto 110"/>
          <p:cNvSpPr txBox="1"/>
          <p:nvPr/>
        </p:nvSpPr>
        <p:spPr>
          <a:xfrm>
            <a:off x="6060535" y="5027809"/>
            <a:ext cx="87235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6000" dirty="0" smtClean="0">
                <a:latin typeface="Garabatos" panose="02000503000000020003" pitchFamily="2" charset="0"/>
              </a:rPr>
              <a:t>A</a:t>
            </a:r>
            <a:endParaRPr lang="es-ES" sz="6000" dirty="0">
              <a:latin typeface="Garabatos" panose="02000503000000020003" pitchFamily="2" charset="0"/>
            </a:endParaRPr>
          </a:p>
        </p:txBody>
      </p:sp>
      <p:sp>
        <p:nvSpPr>
          <p:cNvPr id="112" name="Elipse 111"/>
          <p:cNvSpPr/>
          <p:nvPr/>
        </p:nvSpPr>
        <p:spPr>
          <a:xfrm>
            <a:off x="5835608" y="6257552"/>
            <a:ext cx="1254378" cy="1248309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4800" dirty="0">
              <a:solidFill>
                <a:schemeClr val="tx1"/>
              </a:solidFill>
            </a:endParaRPr>
          </a:p>
        </p:txBody>
      </p:sp>
      <p:sp>
        <p:nvSpPr>
          <p:cNvPr id="113" name="CuadroTexto 112"/>
          <p:cNvSpPr txBox="1"/>
          <p:nvPr/>
        </p:nvSpPr>
        <p:spPr>
          <a:xfrm>
            <a:off x="6060535" y="6490198"/>
            <a:ext cx="87235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6000" dirty="0" smtClean="0">
                <a:latin typeface="Garabatos" panose="02000503000000020003" pitchFamily="2" charset="0"/>
              </a:rPr>
              <a:t>A</a:t>
            </a:r>
            <a:endParaRPr lang="es-ES" sz="6000" dirty="0">
              <a:latin typeface="Garabatos" panose="02000503000000020003" pitchFamily="2" charset="0"/>
            </a:endParaRPr>
          </a:p>
        </p:txBody>
      </p:sp>
      <p:sp>
        <p:nvSpPr>
          <p:cNvPr id="114" name="Elipse 113"/>
          <p:cNvSpPr/>
          <p:nvPr/>
        </p:nvSpPr>
        <p:spPr>
          <a:xfrm>
            <a:off x="5835608" y="7704574"/>
            <a:ext cx="1254378" cy="1248309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4800" dirty="0">
              <a:solidFill>
                <a:schemeClr val="tx1"/>
              </a:solidFill>
            </a:endParaRPr>
          </a:p>
        </p:txBody>
      </p:sp>
      <p:sp>
        <p:nvSpPr>
          <p:cNvPr id="115" name="CuadroTexto 114"/>
          <p:cNvSpPr txBox="1"/>
          <p:nvPr/>
        </p:nvSpPr>
        <p:spPr>
          <a:xfrm>
            <a:off x="6060535" y="7937220"/>
            <a:ext cx="87235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6000" dirty="0" smtClean="0">
                <a:latin typeface="Garabatos" panose="02000503000000020003" pitchFamily="2" charset="0"/>
              </a:rPr>
              <a:t>A</a:t>
            </a:r>
            <a:endParaRPr lang="es-ES" sz="6000" dirty="0">
              <a:latin typeface="Garabatos" panose="02000503000000020003" pitchFamily="2" charset="0"/>
            </a:endParaRPr>
          </a:p>
        </p:txBody>
      </p:sp>
      <p:sp>
        <p:nvSpPr>
          <p:cNvPr id="116" name="Elipse 115"/>
          <p:cNvSpPr/>
          <p:nvPr/>
        </p:nvSpPr>
        <p:spPr>
          <a:xfrm>
            <a:off x="7382994" y="3348141"/>
            <a:ext cx="1254378" cy="1248309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4800" dirty="0">
              <a:solidFill>
                <a:schemeClr val="tx1"/>
              </a:solidFill>
            </a:endParaRPr>
          </a:p>
        </p:txBody>
      </p:sp>
      <p:sp>
        <p:nvSpPr>
          <p:cNvPr id="117" name="CuadroTexto 116"/>
          <p:cNvSpPr txBox="1"/>
          <p:nvPr/>
        </p:nvSpPr>
        <p:spPr>
          <a:xfrm>
            <a:off x="7625353" y="3675441"/>
            <a:ext cx="83067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6000" dirty="0" smtClean="0">
                <a:latin typeface="Garabatos" panose="02000503000000020003" pitchFamily="2" charset="0"/>
              </a:rPr>
              <a:t>O</a:t>
            </a:r>
            <a:endParaRPr lang="es-ES" sz="6000" dirty="0">
              <a:latin typeface="Garabatos" panose="02000503000000020003" pitchFamily="2" charset="0"/>
            </a:endParaRPr>
          </a:p>
        </p:txBody>
      </p:sp>
      <p:sp>
        <p:nvSpPr>
          <p:cNvPr id="118" name="Elipse 117"/>
          <p:cNvSpPr/>
          <p:nvPr/>
        </p:nvSpPr>
        <p:spPr>
          <a:xfrm>
            <a:off x="7382994" y="4795163"/>
            <a:ext cx="1254378" cy="1248309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4800" dirty="0">
              <a:solidFill>
                <a:schemeClr val="tx1"/>
              </a:solidFill>
            </a:endParaRPr>
          </a:p>
        </p:txBody>
      </p:sp>
      <p:sp>
        <p:nvSpPr>
          <p:cNvPr id="119" name="CuadroTexto 118"/>
          <p:cNvSpPr txBox="1"/>
          <p:nvPr/>
        </p:nvSpPr>
        <p:spPr>
          <a:xfrm>
            <a:off x="7686208" y="5108718"/>
            <a:ext cx="73930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6000" dirty="0" smtClean="0">
                <a:latin typeface="Garabatos" panose="02000503000000020003" pitchFamily="2" charset="0"/>
              </a:rPr>
              <a:t>E</a:t>
            </a:r>
            <a:endParaRPr lang="es-ES" sz="6000" dirty="0">
              <a:latin typeface="Garabatos" panose="02000503000000020003" pitchFamily="2" charset="0"/>
            </a:endParaRPr>
          </a:p>
        </p:txBody>
      </p:sp>
      <p:sp>
        <p:nvSpPr>
          <p:cNvPr id="120" name="Elipse 119"/>
          <p:cNvSpPr/>
          <p:nvPr/>
        </p:nvSpPr>
        <p:spPr>
          <a:xfrm>
            <a:off x="7382994" y="6257552"/>
            <a:ext cx="1254378" cy="1248309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4800" dirty="0">
              <a:solidFill>
                <a:schemeClr val="tx1"/>
              </a:solidFill>
            </a:endParaRPr>
          </a:p>
        </p:txBody>
      </p:sp>
      <p:sp>
        <p:nvSpPr>
          <p:cNvPr id="121" name="CuadroTexto 120"/>
          <p:cNvSpPr txBox="1"/>
          <p:nvPr/>
        </p:nvSpPr>
        <p:spPr>
          <a:xfrm>
            <a:off x="7671038" y="6589554"/>
            <a:ext cx="73930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6000" dirty="0" smtClean="0">
                <a:latin typeface="Garabatos" panose="02000503000000020003" pitchFamily="2" charset="0"/>
              </a:rPr>
              <a:t>E</a:t>
            </a:r>
            <a:endParaRPr lang="es-ES" sz="6000" dirty="0">
              <a:latin typeface="Garabatos" panose="02000503000000020003" pitchFamily="2" charset="0"/>
            </a:endParaRPr>
          </a:p>
        </p:txBody>
      </p:sp>
      <p:sp>
        <p:nvSpPr>
          <p:cNvPr id="122" name="Elipse 121"/>
          <p:cNvSpPr/>
          <p:nvPr/>
        </p:nvSpPr>
        <p:spPr>
          <a:xfrm>
            <a:off x="7382994" y="7704574"/>
            <a:ext cx="1254378" cy="1248309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4800" dirty="0">
              <a:solidFill>
                <a:schemeClr val="tx1"/>
              </a:solidFill>
            </a:endParaRPr>
          </a:p>
        </p:txBody>
      </p:sp>
      <p:sp>
        <p:nvSpPr>
          <p:cNvPr id="123" name="CuadroTexto 122"/>
          <p:cNvSpPr txBox="1"/>
          <p:nvPr/>
        </p:nvSpPr>
        <p:spPr>
          <a:xfrm>
            <a:off x="7607921" y="7937220"/>
            <a:ext cx="87235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6000" dirty="0" smtClean="0">
                <a:latin typeface="Garabatos" panose="02000503000000020003" pitchFamily="2" charset="0"/>
              </a:rPr>
              <a:t>A</a:t>
            </a:r>
            <a:endParaRPr lang="es-ES" sz="6000" dirty="0">
              <a:latin typeface="Garabatos" panose="02000503000000020003" pitchFamily="2" charset="0"/>
            </a:endParaRPr>
          </a:p>
        </p:txBody>
      </p:sp>
      <p:sp>
        <p:nvSpPr>
          <p:cNvPr id="124" name="Elipse 123"/>
          <p:cNvSpPr/>
          <p:nvPr/>
        </p:nvSpPr>
        <p:spPr>
          <a:xfrm>
            <a:off x="8961468" y="3348141"/>
            <a:ext cx="1254378" cy="1248309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4800" dirty="0">
              <a:solidFill>
                <a:schemeClr val="tx1"/>
              </a:solidFill>
            </a:endParaRPr>
          </a:p>
        </p:txBody>
      </p:sp>
      <p:sp>
        <p:nvSpPr>
          <p:cNvPr id="125" name="CuadroTexto 124"/>
          <p:cNvSpPr txBox="1"/>
          <p:nvPr/>
        </p:nvSpPr>
        <p:spPr>
          <a:xfrm>
            <a:off x="9186395" y="3580787"/>
            <a:ext cx="87235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6000" dirty="0" smtClean="0">
                <a:latin typeface="Garabatos" panose="02000503000000020003" pitchFamily="2" charset="0"/>
              </a:rPr>
              <a:t>A</a:t>
            </a:r>
            <a:endParaRPr lang="es-ES" sz="6000" dirty="0">
              <a:latin typeface="Garabatos" panose="02000503000000020003" pitchFamily="2" charset="0"/>
            </a:endParaRPr>
          </a:p>
        </p:txBody>
      </p:sp>
      <p:sp>
        <p:nvSpPr>
          <p:cNvPr id="126" name="Elipse 125"/>
          <p:cNvSpPr/>
          <p:nvPr/>
        </p:nvSpPr>
        <p:spPr>
          <a:xfrm>
            <a:off x="8961468" y="4795163"/>
            <a:ext cx="1254378" cy="1248309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4800" dirty="0">
              <a:solidFill>
                <a:schemeClr val="tx1"/>
              </a:solidFill>
            </a:endParaRPr>
          </a:p>
        </p:txBody>
      </p:sp>
      <p:sp>
        <p:nvSpPr>
          <p:cNvPr id="127" name="CuadroTexto 126"/>
          <p:cNvSpPr txBox="1"/>
          <p:nvPr/>
        </p:nvSpPr>
        <p:spPr>
          <a:xfrm>
            <a:off x="9186395" y="5027809"/>
            <a:ext cx="87235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6000" dirty="0" smtClean="0">
                <a:latin typeface="Garabatos" panose="02000503000000020003" pitchFamily="2" charset="0"/>
              </a:rPr>
              <a:t>A</a:t>
            </a:r>
            <a:endParaRPr lang="es-ES" sz="6000" dirty="0">
              <a:latin typeface="Garabatos" panose="02000503000000020003" pitchFamily="2" charset="0"/>
            </a:endParaRPr>
          </a:p>
        </p:txBody>
      </p:sp>
      <p:sp>
        <p:nvSpPr>
          <p:cNvPr id="128" name="Elipse 127"/>
          <p:cNvSpPr/>
          <p:nvPr/>
        </p:nvSpPr>
        <p:spPr>
          <a:xfrm>
            <a:off x="8961468" y="6257552"/>
            <a:ext cx="1254378" cy="1248309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4800" dirty="0">
              <a:solidFill>
                <a:schemeClr val="tx1"/>
              </a:solidFill>
            </a:endParaRPr>
          </a:p>
        </p:txBody>
      </p:sp>
      <p:sp>
        <p:nvSpPr>
          <p:cNvPr id="129" name="CuadroTexto 128"/>
          <p:cNvSpPr txBox="1"/>
          <p:nvPr/>
        </p:nvSpPr>
        <p:spPr>
          <a:xfrm>
            <a:off x="9186395" y="6490198"/>
            <a:ext cx="87235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6000" dirty="0" smtClean="0">
                <a:latin typeface="Garabatos" panose="02000503000000020003" pitchFamily="2" charset="0"/>
              </a:rPr>
              <a:t>A</a:t>
            </a:r>
            <a:endParaRPr lang="es-ES" sz="6000" dirty="0">
              <a:latin typeface="Garabatos" panose="02000503000000020003" pitchFamily="2" charset="0"/>
            </a:endParaRPr>
          </a:p>
        </p:txBody>
      </p:sp>
      <p:sp>
        <p:nvSpPr>
          <p:cNvPr id="130" name="Elipse 129"/>
          <p:cNvSpPr/>
          <p:nvPr/>
        </p:nvSpPr>
        <p:spPr>
          <a:xfrm>
            <a:off x="8961468" y="7704574"/>
            <a:ext cx="1254378" cy="1248309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4800" dirty="0">
              <a:solidFill>
                <a:schemeClr val="tx1"/>
              </a:solidFill>
            </a:endParaRPr>
          </a:p>
        </p:txBody>
      </p:sp>
      <p:sp>
        <p:nvSpPr>
          <p:cNvPr id="131" name="CuadroTexto 130"/>
          <p:cNvSpPr txBox="1"/>
          <p:nvPr/>
        </p:nvSpPr>
        <p:spPr>
          <a:xfrm>
            <a:off x="9356863" y="7978682"/>
            <a:ext cx="46358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6000" dirty="0" smtClean="0">
                <a:latin typeface="Garabatos" panose="02000503000000020003" pitchFamily="2" charset="0"/>
              </a:rPr>
              <a:t>I</a:t>
            </a:r>
            <a:endParaRPr lang="es-ES" sz="6000" dirty="0">
              <a:latin typeface="Garabatos" panose="02000503000000020003" pitchFamily="2" charset="0"/>
            </a:endParaRPr>
          </a:p>
        </p:txBody>
      </p:sp>
      <p:sp>
        <p:nvSpPr>
          <p:cNvPr id="132" name="Elipse 131"/>
          <p:cNvSpPr/>
          <p:nvPr/>
        </p:nvSpPr>
        <p:spPr>
          <a:xfrm>
            <a:off x="10591598" y="3348141"/>
            <a:ext cx="1254378" cy="1248309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4800" dirty="0">
              <a:solidFill>
                <a:schemeClr val="tx1"/>
              </a:solidFill>
            </a:endParaRPr>
          </a:p>
        </p:txBody>
      </p:sp>
      <p:sp>
        <p:nvSpPr>
          <p:cNvPr id="133" name="CuadroTexto 132"/>
          <p:cNvSpPr txBox="1"/>
          <p:nvPr/>
        </p:nvSpPr>
        <p:spPr>
          <a:xfrm>
            <a:off x="10816525" y="3580787"/>
            <a:ext cx="87235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6000" dirty="0" smtClean="0">
                <a:latin typeface="Garabatos" panose="02000503000000020003" pitchFamily="2" charset="0"/>
              </a:rPr>
              <a:t>A</a:t>
            </a:r>
            <a:endParaRPr lang="es-ES" sz="6000" dirty="0">
              <a:latin typeface="Garabatos" panose="02000503000000020003" pitchFamily="2" charset="0"/>
            </a:endParaRPr>
          </a:p>
        </p:txBody>
      </p:sp>
      <p:sp>
        <p:nvSpPr>
          <p:cNvPr id="134" name="Elipse 133"/>
          <p:cNvSpPr/>
          <p:nvPr/>
        </p:nvSpPr>
        <p:spPr>
          <a:xfrm>
            <a:off x="10591598" y="4795163"/>
            <a:ext cx="1254378" cy="1248309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4800" dirty="0">
              <a:solidFill>
                <a:schemeClr val="tx1"/>
              </a:solidFill>
            </a:endParaRPr>
          </a:p>
        </p:txBody>
      </p:sp>
      <p:sp>
        <p:nvSpPr>
          <p:cNvPr id="135" name="CuadroTexto 134"/>
          <p:cNvSpPr txBox="1"/>
          <p:nvPr/>
        </p:nvSpPr>
        <p:spPr>
          <a:xfrm>
            <a:off x="10882235" y="5108717"/>
            <a:ext cx="73129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6000" dirty="0" smtClean="0">
                <a:latin typeface="Garabatos" panose="02000503000000020003" pitchFamily="2" charset="0"/>
              </a:rPr>
              <a:t>U</a:t>
            </a:r>
            <a:endParaRPr lang="es-ES" sz="6000" dirty="0">
              <a:latin typeface="Garabatos" panose="02000503000000020003" pitchFamily="2" charset="0"/>
            </a:endParaRPr>
          </a:p>
        </p:txBody>
      </p:sp>
      <p:sp>
        <p:nvSpPr>
          <p:cNvPr id="136" name="Elipse 135"/>
          <p:cNvSpPr/>
          <p:nvPr/>
        </p:nvSpPr>
        <p:spPr>
          <a:xfrm>
            <a:off x="10591598" y="6257552"/>
            <a:ext cx="1254378" cy="1248309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4800" dirty="0">
              <a:solidFill>
                <a:schemeClr val="tx1"/>
              </a:solidFill>
            </a:endParaRPr>
          </a:p>
        </p:txBody>
      </p:sp>
      <p:sp>
        <p:nvSpPr>
          <p:cNvPr id="137" name="CuadroTexto 136"/>
          <p:cNvSpPr txBox="1"/>
          <p:nvPr/>
        </p:nvSpPr>
        <p:spPr>
          <a:xfrm>
            <a:off x="10879734" y="6572587"/>
            <a:ext cx="73129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6000" dirty="0" smtClean="0">
                <a:latin typeface="Garabatos" panose="02000503000000020003" pitchFamily="2" charset="0"/>
              </a:rPr>
              <a:t>U</a:t>
            </a:r>
            <a:endParaRPr lang="es-ES" sz="6000" dirty="0">
              <a:latin typeface="Garabatos" panose="02000503000000020003" pitchFamily="2" charset="0"/>
            </a:endParaRPr>
          </a:p>
        </p:txBody>
      </p:sp>
      <p:sp>
        <p:nvSpPr>
          <p:cNvPr id="138" name="Elipse 137"/>
          <p:cNvSpPr/>
          <p:nvPr/>
        </p:nvSpPr>
        <p:spPr>
          <a:xfrm>
            <a:off x="10591598" y="7704574"/>
            <a:ext cx="1254378" cy="1248309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4800" dirty="0">
              <a:solidFill>
                <a:schemeClr val="tx1"/>
              </a:solidFill>
            </a:endParaRPr>
          </a:p>
        </p:txBody>
      </p:sp>
      <p:sp>
        <p:nvSpPr>
          <p:cNvPr id="139" name="CuadroTexto 138"/>
          <p:cNvSpPr txBox="1"/>
          <p:nvPr/>
        </p:nvSpPr>
        <p:spPr>
          <a:xfrm>
            <a:off x="10816525" y="8031874"/>
            <a:ext cx="83067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6000" dirty="0" smtClean="0">
                <a:latin typeface="Garabatos" panose="02000503000000020003" pitchFamily="2" charset="0"/>
              </a:rPr>
              <a:t>O</a:t>
            </a:r>
            <a:endParaRPr lang="es-ES" sz="6000" dirty="0">
              <a:latin typeface="Garabatos" panose="02000503000000020003" pitchFamily="2" charset="0"/>
            </a:endParaRPr>
          </a:p>
        </p:txBody>
      </p:sp>
      <p:sp>
        <p:nvSpPr>
          <p:cNvPr id="148" name="CuadroTexto 147"/>
          <p:cNvSpPr txBox="1"/>
          <p:nvPr/>
        </p:nvSpPr>
        <p:spPr>
          <a:xfrm>
            <a:off x="4695583" y="6572588"/>
            <a:ext cx="46358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6000" dirty="0" smtClean="0">
                <a:latin typeface="Garabatos" panose="02000503000000020003" pitchFamily="2" charset="0"/>
              </a:rPr>
              <a:t>I</a:t>
            </a:r>
            <a:endParaRPr lang="es-ES" sz="6000" dirty="0">
              <a:latin typeface="Garabatos" panose="0200050300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6354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3004</TotalTime>
  <Words>43</Words>
  <Application>Microsoft Office PowerPoint</Application>
  <PresentationFormat>Papel A3 (297 x 420 mm)</PresentationFormat>
  <Paragraphs>39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Garabatos</vt:lpstr>
      <vt:lpstr>KG Covered By Your Grace</vt:lpstr>
      <vt:lpstr>KG Geronimo Blocks</vt:lpstr>
      <vt:lpstr>Tema de Office</vt:lpstr>
      <vt:lpstr>Presentación de PowerPoint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Antonio Ciudad Real Núñez</dc:creator>
  <cp:lastModifiedBy>Gines Ciudad Real</cp:lastModifiedBy>
  <cp:revision>45</cp:revision>
  <dcterms:created xsi:type="dcterms:W3CDTF">2017-04-24T09:25:30Z</dcterms:created>
  <dcterms:modified xsi:type="dcterms:W3CDTF">2019-01-24T09:23:24Z</dcterms:modified>
</cp:coreProperties>
</file>