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5" r:id="rId2"/>
  </p:sldIdLst>
  <p:sldSz cx="12801600" cy="9601200" type="A3"/>
  <p:notesSz cx="9144000" cy="6858000"/>
  <p:defaultTextStyle>
    <a:defPPr>
      <a:defRPr lang="es-ES"/>
    </a:defPPr>
    <a:lvl1pPr marL="0" algn="l" defTabSz="879777" rtl="0" eaLnBrk="1" latinLnBrk="0" hangingPunct="1">
      <a:defRPr sz="1732" kern="1200">
        <a:solidFill>
          <a:schemeClr val="tx1"/>
        </a:solidFill>
        <a:latin typeface="+mn-lt"/>
        <a:ea typeface="+mn-ea"/>
        <a:cs typeface="+mn-cs"/>
      </a:defRPr>
    </a:lvl1pPr>
    <a:lvl2pPr marL="439889" algn="l" defTabSz="879777" rtl="0" eaLnBrk="1" latinLnBrk="0" hangingPunct="1">
      <a:defRPr sz="1732" kern="1200">
        <a:solidFill>
          <a:schemeClr val="tx1"/>
        </a:solidFill>
        <a:latin typeface="+mn-lt"/>
        <a:ea typeface="+mn-ea"/>
        <a:cs typeface="+mn-cs"/>
      </a:defRPr>
    </a:lvl2pPr>
    <a:lvl3pPr marL="879777" algn="l" defTabSz="879777" rtl="0" eaLnBrk="1" latinLnBrk="0" hangingPunct="1">
      <a:defRPr sz="1732" kern="1200">
        <a:solidFill>
          <a:schemeClr val="tx1"/>
        </a:solidFill>
        <a:latin typeface="+mn-lt"/>
        <a:ea typeface="+mn-ea"/>
        <a:cs typeface="+mn-cs"/>
      </a:defRPr>
    </a:lvl3pPr>
    <a:lvl4pPr marL="1319666" algn="l" defTabSz="879777" rtl="0" eaLnBrk="1" latinLnBrk="0" hangingPunct="1">
      <a:defRPr sz="1732" kern="1200">
        <a:solidFill>
          <a:schemeClr val="tx1"/>
        </a:solidFill>
        <a:latin typeface="+mn-lt"/>
        <a:ea typeface="+mn-ea"/>
        <a:cs typeface="+mn-cs"/>
      </a:defRPr>
    </a:lvl4pPr>
    <a:lvl5pPr marL="1759554" algn="l" defTabSz="879777" rtl="0" eaLnBrk="1" latinLnBrk="0" hangingPunct="1">
      <a:defRPr sz="1732" kern="1200">
        <a:solidFill>
          <a:schemeClr val="tx1"/>
        </a:solidFill>
        <a:latin typeface="+mn-lt"/>
        <a:ea typeface="+mn-ea"/>
        <a:cs typeface="+mn-cs"/>
      </a:defRPr>
    </a:lvl5pPr>
    <a:lvl6pPr marL="2199443" algn="l" defTabSz="879777" rtl="0" eaLnBrk="1" latinLnBrk="0" hangingPunct="1">
      <a:defRPr sz="1732" kern="1200">
        <a:solidFill>
          <a:schemeClr val="tx1"/>
        </a:solidFill>
        <a:latin typeface="+mn-lt"/>
        <a:ea typeface="+mn-ea"/>
        <a:cs typeface="+mn-cs"/>
      </a:defRPr>
    </a:lvl6pPr>
    <a:lvl7pPr marL="2639331" algn="l" defTabSz="879777" rtl="0" eaLnBrk="1" latinLnBrk="0" hangingPunct="1">
      <a:defRPr sz="1732" kern="1200">
        <a:solidFill>
          <a:schemeClr val="tx1"/>
        </a:solidFill>
        <a:latin typeface="+mn-lt"/>
        <a:ea typeface="+mn-ea"/>
        <a:cs typeface="+mn-cs"/>
      </a:defRPr>
    </a:lvl7pPr>
    <a:lvl8pPr marL="3079220" algn="l" defTabSz="879777" rtl="0" eaLnBrk="1" latinLnBrk="0" hangingPunct="1">
      <a:defRPr sz="1732" kern="1200">
        <a:solidFill>
          <a:schemeClr val="tx1"/>
        </a:solidFill>
        <a:latin typeface="+mn-lt"/>
        <a:ea typeface="+mn-ea"/>
        <a:cs typeface="+mn-cs"/>
      </a:defRPr>
    </a:lvl8pPr>
    <a:lvl9pPr marL="3519109" algn="l" defTabSz="879777" rtl="0" eaLnBrk="1" latinLnBrk="0" hangingPunct="1">
      <a:defRPr sz="17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DD4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906" y="27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41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636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170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355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985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803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433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73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50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809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209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F3A53-B0E9-48E7-9D25-622F44DF0022}" type="datetimeFigureOut">
              <a:rPr lang="es-ES" smtClean="0"/>
              <a:t>22/01/2019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20FFB-1644-410A-946E-14A6DD6E39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18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84217" y="-2258948"/>
            <a:ext cx="10783496" cy="14050109"/>
          </a:xfrm>
          <a:prstGeom prst="rect">
            <a:avLst/>
          </a:prstGeom>
        </p:spPr>
      </p:pic>
      <p:sp>
        <p:nvSpPr>
          <p:cNvPr id="19" name="Elipse 18"/>
          <p:cNvSpPr/>
          <p:nvPr/>
        </p:nvSpPr>
        <p:spPr>
          <a:xfrm>
            <a:off x="1048530" y="3348141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59" name="Elipse 58"/>
          <p:cNvSpPr/>
          <p:nvPr/>
        </p:nvSpPr>
        <p:spPr>
          <a:xfrm>
            <a:off x="5165031" y="1562370"/>
            <a:ext cx="1196191" cy="1248791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6000" dirty="0">
              <a:solidFill>
                <a:schemeClr val="tx1"/>
              </a:solidFill>
              <a:latin typeface="Garabatos" panose="02000503000000020003" pitchFamily="2" charset="0"/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6524967" y="1562370"/>
            <a:ext cx="1196191" cy="1248791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5" name="Elipse 64"/>
          <p:cNvSpPr/>
          <p:nvPr/>
        </p:nvSpPr>
        <p:spPr>
          <a:xfrm>
            <a:off x="7884903" y="1606497"/>
            <a:ext cx="1196191" cy="1248791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6" name="Elipse 65"/>
          <p:cNvSpPr/>
          <p:nvPr/>
        </p:nvSpPr>
        <p:spPr>
          <a:xfrm>
            <a:off x="9289849" y="1562371"/>
            <a:ext cx="1196192" cy="1292918"/>
          </a:xfrm>
          <a:prstGeom prst="ellipse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000" dirty="0">
              <a:solidFill>
                <a:schemeClr val="tx1"/>
              </a:solidFill>
            </a:endParaRPr>
          </a:p>
        </p:txBody>
      </p:sp>
      <p:sp>
        <p:nvSpPr>
          <p:cNvPr id="67" name="Elipse 66"/>
          <p:cNvSpPr/>
          <p:nvPr/>
        </p:nvSpPr>
        <p:spPr>
          <a:xfrm>
            <a:off x="10649785" y="1606618"/>
            <a:ext cx="1196191" cy="124879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000" dirty="0">
              <a:solidFill>
                <a:schemeClr val="tx1"/>
              </a:solidFill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611168" y="455670"/>
            <a:ext cx="11865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 smtClean="0">
                <a:solidFill>
                  <a:srgbClr val="FF0000"/>
                </a:solidFill>
                <a:latin typeface="KG Geronimo Blocks" panose="02000504000000020004" pitchFamily="2" charset="0"/>
              </a:rPr>
              <a:t>A</a:t>
            </a:r>
            <a:endParaRPr lang="es-ES" sz="11500" dirty="0">
              <a:solidFill>
                <a:srgbClr val="FF0000"/>
              </a:solidFill>
              <a:latin typeface="KG Geronimo Blocks" panose="02000504000000020004" pitchFamily="2" charset="0"/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4985245" y="418277"/>
            <a:ext cx="69955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7200" dirty="0" smtClean="0">
                <a:latin typeface="KG Covered By Your Grace" panose="02000506000000020004" pitchFamily="2" charset="0"/>
              </a:rPr>
              <a:t>¡ A BUSCAR VOCALES !</a:t>
            </a:r>
            <a:endParaRPr lang="es-ES" sz="7200" dirty="0">
              <a:latin typeface="KG Covered By Your Grace" panose="02000506000000020004" pitchFamily="2" charset="0"/>
            </a:endParaRPr>
          </a:p>
        </p:txBody>
      </p:sp>
      <p:sp>
        <p:nvSpPr>
          <p:cNvPr id="70" name="CuadroTexto 69"/>
          <p:cNvSpPr txBox="1"/>
          <p:nvPr/>
        </p:nvSpPr>
        <p:spPr>
          <a:xfrm>
            <a:off x="5357962" y="1839625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71" name="CuadroTexto 70"/>
          <p:cNvSpPr txBox="1"/>
          <p:nvPr/>
        </p:nvSpPr>
        <p:spPr>
          <a:xfrm>
            <a:off x="6775915" y="1880137"/>
            <a:ext cx="7393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E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72" name="CuadroTexto 71"/>
          <p:cNvSpPr txBox="1"/>
          <p:nvPr/>
        </p:nvSpPr>
        <p:spPr>
          <a:xfrm>
            <a:off x="8308938" y="1880137"/>
            <a:ext cx="4635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>
                <a:latin typeface="Garabatos" panose="02000503000000020003" pitchFamily="2" charset="0"/>
              </a:rPr>
              <a:t>I</a:t>
            </a:r>
          </a:p>
        </p:txBody>
      </p:sp>
      <p:sp>
        <p:nvSpPr>
          <p:cNvPr id="73" name="CuadroTexto 72"/>
          <p:cNvSpPr txBox="1"/>
          <p:nvPr/>
        </p:nvSpPr>
        <p:spPr>
          <a:xfrm>
            <a:off x="9516548" y="1880136"/>
            <a:ext cx="8306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O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74" name="CuadroTexto 73"/>
          <p:cNvSpPr txBox="1"/>
          <p:nvPr/>
        </p:nvSpPr>
        <p:spPr>
          <a:xfrm>
            <a:off x="10897918" y="1968165"/>
            <a:ext cx="7312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U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75" name="CuadroTexto 74"/>
          <p:cNvSpPr txBox="1"/>
          <p:nvPr/>
        </p:nvSpPr>
        <p:spPr>
          <a:xfrm>
            <a:off x="1721762" y="455670"/>
            <a:ext cx="11865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 smtClean="0">
                <a:solidFill>
                  <a:srgbClr val="FFFF00"/>
                </a:solidFill>
                <a:latin typeface="KG Geronimo Blocks" panose="02000504000000020004" pitchFamily="2" charset="0"/>
              </a:rPr>
              <a:t>E</a:t>
            </a:r>
            <a:endParaRPr lang="es-ES" sz="11500" dirty="0">
              <a:solidFill>
                <a:srgbClr val="FFFF00"/>
              </a:solidFill>
              <a:latin typeface="KG Geronimo Blocks" panose="02000504000000020004" pitchFamily="2" charset="0"/>
            </a:endParaRPr>
          </a:p>
        </p:txBody>
      </p:sp>
      <p:sp>
        <p:nvSpPr>
          <p:cNvPr id="76" name="CuadroTexto 75"/>
          <p:cNvSpPr txBox="1"/>
          <p:nvPr/>
        </p:nvSpPr>
        <p:spPr>
          <a:xfrm>
            <a:off x="2908305" y="447814"/>
            <a:ext cx="11865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 smtClean="0">
                <a:solidFill>
                  <a:srgbClr val="92D050"/>
                </a:solidFill>
                <a:latin typeface="KG Geronimo Blocks" panose="02000504000000020004" pitchFamily="2" charset="0"/>
              </a:rPr>
              <a:t>I</a:t>
            </a:r>
            <a:endParaRPr lang="es-ES" sz="11500" dirty="0">
              <a:solidFill>
                <a:srgbClr val="92D050"/>
              </a:solidFill>
              <a:latin typeface="KG Geronimo Blocks" panose="02000504000000020004" pitchFamily="2" charset="0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1282775" y="1569660"/>
            <a:ext cx="11865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 smtClean="0">
                <a:solidFill>
                  <a:srgbClr val="00B0F0"/>
                </a:solidFill>
                <a:latin typeface="KG Geronimo Blocks" panose="02000504000000020004" pitchFamily="2" charset="0"/>
              </a:rPr>
              <a:t>O</a:t>
            </a:r>
            <a:endParaRPr lang="es-ES" sz="11500" dirty="0">
              <a:solidFill>
                <a:srgbClr val="00B0F0"/>
              </a:solidFill>
              <a:latin typeface="KG Geronimo Blocks" panose="02000504000000020004" pitchFamily="2" charset="0"/>
            </a:endParaRPr>
          </a:p>
        </p:txBody>
      </p:sp>
      <p:sp>
        <p:nvSpPr>
          <p:cNvPr id="78" name="CuadroTexto 77"/>
          <p:cNvSpPr txBox="1"/>
          <p:nvPr/>
        </p:nvSpPr>
        <p:spPr>
          <a:xfrm>
            <a:off x="2462359" y="1606497"/>
            <a:ext cx="11865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 smtClean="0">
                <a:solidFill>
                  <a:srgbClr val="FFC000"/>
                </a:solidFill>
                <a:latin typeface="KG Geronimo Blocks" panose="02000504000000020004" pitchFamily="2" charset="0"/>
              </a:rPr>
              <a:t>U</a:t>
            </a:r>
            <a:endParaRPr lang="es-ES" sz="11500" dirty="0">
              <a:solidFill>
                <a:srgbClr val="FFC000"/>
              </a:solidFill>
              <a:latin typeface="KG Geronimo Blocks" panose="02000504000000020004" pitchFamily="2" charset="0"/>
            </a:endParaRPr>
          </a:p>
        </p:txBody>
      </p:sp>
      <p:sp>
        <p:nvSpPr>
          <p:cNvPr id="79" name="CuadroTexto 78"/>
          <p:cNvSpPr txBox="1"/>
          <p:nvPr/>
        </p:nvSpPr>
        <p:spPr>
          <a:xfrm>
            <a:off x="1273457" y="3580787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80" name="Elipse 79"/>
          <p:cNvSpPr/>
          <p:nvPr/>
        </p:nvSpPr>
        <p:spPr>
          <a:xfrm>
            <a:off x="1048530" y="4795163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81" name="CuadroTexto 80"/>
          <p:cNvSpPr txBox="1"/>
          <p:nvPr/>
        </p:nvSpPr>
        <p:spPr>
          <a:xfrm>
            <a:off x="1273457" y="5125566"/>
            <a:ext cx="8306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O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88" name="Elipse 87"/>
          <p:cNvSpPr/>
          <p:nvPr/>
        </p:nvSpPr>
        <p:spPr>
          <a:xfrm>
            <a:off x="1048530" y="6257552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89" name="CuadroTexto 88"/>
          <p:cNvSpPr txBox="1"/>
          <p:nvPr/>
        </p:nvSpPr>
        <p:spPr>
          <a:xfrm>
            <a:off x="1336712" y="6584852"/>
            <a:ext cx="7393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E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90" name="Elipse 89"/>
          <p:cNvSpPr/>
          <p:nvPr/>
        </p:nvSpPr>
        <p:spPr>
          <a:xfrm>
            <a:off x="1048530" y="7704574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91" name="CuadroTexto 90"/>
          <p:cNvSpPr txBox="1"/>
          <p:nvPr/>
        </p:nvSpPr>
        <p:spPr>
          <a:xfrm>
            <a:off x="1305360" y="8064113"/>
            <a:ext cx="7312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U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92" name="Elipse 91"/>
          <p:cNvSpPr/>
          <p:nvPr/>
        </p:nvSpPr>
        <p:spPr>
          <a:xfrm>
            <a:off x="2627004" y="3348141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93" name="CuadroTexto 92"/>
          <p:cNvSpPr txBox="1"/>
          <p:nvPr/>
        </p:nvSpPr>
        <p:spPr>
          <a:xfrm>
            <a:off x="2918929" y="3663177"/>
            <a:ext cx="7393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E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94" name="Elipse 93"/>
          <p:cNvSpPr/>
          <p:nvPr/>
        </p:nvSpPr>
        <p:spPr>
          <a:xfrm>
            <a:off x="2627004" y="4795163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95" name="CuadroTexto 94"/>
          <p:cNvSpPr txBox="1"/>
          <p:nvPr/>
        </p:nvSpPr>
        <p:spPr>
          <a:xfrm>
            <a:off x="2851931" y="5027809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96" name="Elipse 95"/>
          <p:cNvSpPr/>
          <p:nvPr/>
        </p:nvSpPr>
        <p:spPr>
          <a:xfrm>
            <a:off x="2627004" y="6257552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97" name="CuadroTexto 96"/>
          <p:cNvSpPr txBox="1"/>
          <p:nvPr/>
        </p:nvSpPr>
        <p:spPr>
          <a:xfrm>
            <a:off x="2851931" y="6490198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98" name="Elipse 97"/>
          <p:cNvSpPr/>
          <p:nvPr/>
        </p:nvSpPr>
        <p:spPr>
          <a:xfrm>
            <a:off x="2627004" y="7704574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2851931" y="7937220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00" name="Elipse 99"/>
          <p:cNvSpPr/>
          <p:nvPr/>
        </p:nvSpPr>
        <p:spPr>
          <a:xfrm>
            <a:off x="4257134" y="3348141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01" name="CuadroTexto 100"/>
          <p:cNvSpPr txBox="1"/>
          <p:nvPr/>
        </p:nvSpPr>
        <p:spPr>
          <a:xfrm>
            <a:off x="4482061" y="3580787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02" name="Elipse 101"/>
          <p:cNvSpPr/>
          <p:nvPr/>
        </p:nvSpPr>
        <p:spPr>
          <a:xfrm>
            <a:off x="4257134" y="4795163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03" name="CuadroTexto 102"/>
          <p:cNvSpPr txBox="1"/>
          <p:nvPr/>
        </p:nvSpPr>
        <p:spPr>
          <a:xfrm>
            <a:off x="4686444" y="5108719"/>
            <a:ext cx="4635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I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04" name="Elipse 103"/>
          <p:cNvSpPr/>
          <p:nvPr/>
        </p:nvSpPr>
        <p:spPr>
          <a:xfrm>
            <a:off x="4257134" y="6257552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06" name="Elipse 105"/>
          <p:cNvSpPr/>
          <p:nvPr/>
        </p:nvSpPr>
        <p:spPr>
          <a:xfrm>
            <a:off x="4257134" y="7704574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07" name="CuadroTexto 106"/>
          <p:cNvSpPr txBox="1"/>
          <p:nvPr/>
        </p:nvSpPr>
        <p:spPr>
          <a:xfrm>
            <a:off x="4530905" y="8064114"/>
            <a:ext cx="7312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U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08" name="Elipse 107"/>
          <p:cNvSpPr/>
          <p:nvPr/>
        </p:nvSpPr>
        <p:spPr>
          <a:xfrm>
            <a:off x="5835608" y="3348141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09" name="CuadroTexto 108"/>
          <p:cNvSpPr txBox="1"/>
          <p:nvPr/>
        </p:nvSpPr>
        <p:spPr>
          <a:xfrm>
            <a:off x="6270027" y="3687827"/>
            <a:ext cx="4635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I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10" name="Elipse 109"/>
          <p:cNvSpPr/>
          <p:nvPr/>
        </p:nvSpPr>
        <p:spPr>
          <a:xfrm>
            <a:off x="5835608" y="4795163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11" name="CuadroTexto 110"/>
          <p:cNvSpPr txBox="1"/>
          <p:nvPr/>
        </p:nvSpPr>
        <p:spPr>
          <a:xfrm>
            <a:off x="6060535" y="5027809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5835608" y="6257552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13" name="CuadroTexto 112"/>
          <p:cNvSpPr txBox="1"/>
          <p:nvPr/>
        </p:nvSpPr>
        <p:spPr>
          <a:xfrm>
            <a:off x="6060535" y="6490198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14" name="Elipse 113"/>
          <p:cNvSpPr/>
          <p:nvPr/>
        </p:nvSpPr>
        <p:spPr>
          <a:xfrm>
            <a:off x="5835608" y="7704574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15" name="CuadroTexto 114"/>
          <p:cNvSpPr txBox="1"/>
          <p:nvPr/>
        </p:nvSpPr>
        <p:spPr>
          <a:xfrm>
            <a:off x="6060535" y="7937220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16" name="Elipse 115"/>
          <p:cNvSpPr/>
          <p:nvPr/>
        </p:nvSpPr>
        <p:spPr>
          <a:xfrm>
            <a:off x="7382994" y="3348141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17" name="CuadroTexto 116"/>
          <p:cNvSpPr txBox="1"/>
          <p:nvPr/>
        </p:nvSpPr>
        <p:spPr>
          <a:xfrm>
            <a:off x="7625353" y="3675441"/>
            <a:ext cx="8306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O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18" name="Elipse 117"/>
          <p:cNvSpPr/>
          <p:nvPr/>
        </p:nvSpPr>
        <p:spPr>
          <a:xfrm>
            <a:off x="7382994" y="4795163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19" name="CuadroTexto 118"/>
          <p:cNvSpPr txBox="1"/>
          <p:nvPr/>
        </p:nvSpPr>
        <p:spPr>
          <a:xfrm>
            <a:off x="7686208" y="5108718"/>
            <a:ext cx="7393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E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20" name="Elipse 119"/>
          <p:cNvSpPr/>
          <p:nvPr/>
        </p:nvSpPr>
        <p:spPr>
          <a:xfrm>
            <a:off x="7382994" y="6257552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21" name="CuadroTexto 120"/>
          <p:cNvSpPr txBox="1"/>
          <p:nvPr/>
        </p:nvSpPr>
        <p:spPr>
          <a:xfrm>
            <a:off x="7671038" y="6589554"/>
            <a:ext cx="7393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E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22" name="Elipse 121"/>
          <p:cNvSpPr/>
          <p:nvPr/>
        </p:nvSpPr>
        <p:spPr>
          <a:xfrm>
            <a:off x="7382994" y="7704574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23" name="CuadroTexto 122"/>
          <p:cNvSpPr txBox="1"/>
          <p:nvPr/>
        </p:nvSpPr>
        <p:spPr>
          <a:xfrm>
            <a:off x="7607921" y="7937220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24" name="Elipse 123"/>
          <p:cNvSpPr/>
          <p:nvPr/>
        </p:nvSpPr>
        <p:spPr>
          <a:xfrm>
            <a:off x="8961468" y="3348141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25" name="CuadroTexto 124"/>
          <p:cNvSpPr txBox="1"/>
          <p:nvPr/>
        </p:nvSpPr>
        <p:spPr>
          <a:xfrm>
            <a:off x="9186395" y="3580787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26" name="Elipse 125"/>
          <p:cNvSpPr/>
          <p:nvPr/>
        </p:nvSpPr>
        <p:spPr>
          <a:xfrm>
            <a:off x="8961468" y="4795163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27" name="CuadroTexto 126"/>
          <p:cNvSpPr txBox="1"/>
          <p:nvPr/>
        </p:nvSpPr>
        <p:spPr>
          <a:xfrm>
            <a:off x="9186395" y="5027809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28" name="Elipse 127"/>
          <p:cNvSpPr/>
          <p:nvPr/>
        </p:nvSpPr>
        <p:spPr>
          <a:xfrm>
            <a:off x="8961468" y="6257552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29" name="CuadroTexto 128"/>
          <p:cNvSpPr txBox="1"/>
          <p:nvPr/>
        </p:nvSpPr>
        <p:spPr>
          <a:xfrm>
            <a:off x="9186395" y="6490198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30" name="Elipse 129"/>
          <p:cNvSpPr/>
          <p:nvPr/>
        </p:nvSpPr>
        <p:spPr>
          <a:xfrm>
            <a:off x="8961468" y="7704574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31" name="CuadroTexto 130"/>
          <p:cNvSpPr txBox="1"/>
          <p:nvPr/>
        </p:nvSpPr>
        <p:spPr>
          <a:xfrm>
            <a:off x="9356863" y="7978682"/>
            <a:ext cx="4635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I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32" name="Elipse 131"/>
          <p:cNvSpPr/>
          <p:nvPr/>
        </p:nvSpPr>
        <p:spPr>
          <a:xfrm>
            <a:off x="10591598" y="3348141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33" name="CuadroTexto 132"/>
          <p:cNvSpPr txBox="1"/>
          <p:nvPr/>
        </p:nvSpPr>
        <p:spPr>
          <a:xfrm>
            <a:off x="10816525" y="3580787"/>
            <a:ext cx="87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A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34" name="Elipse 133"/>
          <p:cNvSpPr/>
          <p:nvPr/>
        </p:nvSpPr>
        <p:spPr>
          <a:xfrm>
            <a:off x="10591598" y="4795163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35" name="CuadroTexto 134"/>
          <p:cNvSpPr txBox="1"/>
          <p:nvPr/>
        </p:nvSpPr>
        <p:spPr>
          <a:xfrm>
            <a:off x="10882235" y="5108717"/>
            <a:ext cx="7312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U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36" name="Elipse 135"/>
          <p:cNvSpPr/>
          <p:nvPr/>
        </p:nvSpPr>
        <p:spPr>
          <a:xfrm>
            <a:off x="10591598" y="6257552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37" name="CuadroTexto 136"/>
          <p:cNvSpPr txBox="1"/>
          <p:nvPr/>
        </p:nvSpPr>
        <p:spPr>
          <a:xfrm>
            <a:off x="10879734" y="6572587"/>
            <a:ext cx="7312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U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38" name="Elipse 137"/>
          <p:cNvSpPr/>
          <p:nvPr/>
        </p:nvSpPr>
        <p:spPr>
          <a:xfrm>
            <a:off x="10591598" y="7704574"/>
            <a:ext cx="1254378" cy="124830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800" dirty="0">
              <a:solidFill>
                <a:schemeClr val="tx1"/>
              </a:solidFill>
            </a:endParaRPr>
          </a:p>
        </p:txBody>
      </p:sp>
      <p:sp>
        <p:nvSpPr>
          <p:cNvPr id="139" name="CuadroTexto 138"/>
          <p:cNvSpPr txBox="1"/>
          <p:nvPr/>
        </p:nvSpPr>
        <p:spPr>
          <a:xfrm>
            <a:off x="10816525" y="8031874"/>
            <a:ext cx="8306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O</a:t>
            </a:r>
            <a:endParaRPr lang="es-ES" sz="6000" dirty="0">
              <a:latin typeface="Garabatos" panose="02000503000000020003" pitchFamily="2" charset="0"/>
            </a:endParaRPr>
          </a:p>
        </p:txBody>
      </p:sp>
      <p:sp>
        <p:nvSpPr>
          <p:cNvPr id="148" name="CuadroTexto 147"/>
          <p:cNvSpPr txBox="1"/>
          <p:nvPr/>
        </p:nvSpPr>
        <p:spPr>
          <a:xfrm>
            <a:off x="4695583" y="6572588"/>
            <a:ext cx="4635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Garabatos" panose="02000503000000020003" pitchFamily="2" charset="0"/>
              </a:rPr>
              <a:t>I</a:t>
            </a:r>
            <a:endParaRPr lang="es-ES" sz="6000" dirty="0"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35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3004</TotalTime>
  <Words>43</Words>
  <Application>Microsoft Office PowerPoint</Application>
  <PresentationFormat>Papel A3 (297 x 420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Garabatos</vt:lpstr>
      <vt:lpstr>KG Covered By Your Grace</vt:lpstr>
      <vt:lpstr>KG Geronimo Blocks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Gines Ciudad Real</cp:lastModifiedBy>
  <cp:revision>45</cp:revision>
  <dcterms:created xsi:type="dcterms:W3CDTF">2017-04-24T09:25:30Z</dcterms:created>
  <dcterms:modified xsi:type="dcterms:W3CDTF">2019-01-24T09:23:24Z</dcterms:modified>
</cp:coreProperties>
</file>