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9" r:id="rId4"/>
    <p:sldId id="271" r:id="rId5"/>
    <p:sldId id="257" r:id="rId6"/>
    <p:sldId id="266" r:id="rId7"/>
    <p:sldId id="261" r:id="rId8"/>
    <p:sldId id="267" r:id="rId9"/>
    <p:sldId id="258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60" r:id="rId18"/>
    <p:sldId id="268" r:id="rId19"/>
    <p:sldId id="262" r:id="rId20"/>
    <p:sldId id="269" r:id="rId21"/>
    <p:sldId id="278" r:id="rId22"/>
    <p:sldId id="279" r:id="rId23"/>
  </p:sldIdLst>
  <p:sldSz cx="10080625" cy="7380288"/>
  <p:notesSz cx="6858000" cy="9144000"/>
  <p:defaultTextStyle>
    <a:defPPr>
      <a:defRPr lang="es-ES"/>
    </a:defPPr>
    <a:lvl1pPr marL="0" algn="l" defTabSz="9977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851" algn="l" defTabSz="9977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702" algn="l" defTabSz="9977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553" algn="l" defTabSz="9977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404" algn="l" defTabSz="9977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255" algn="l" defTabSz="9977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106" algn="l" defTabSz="9977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1956" algn="l" defTabSz="9977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0807" algn="l" defTabSz="9977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380" y="-96"/>
      </p:cViewPr>
      <p:guideLst>
        <p:guide orient="horz" pos="232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6047" y="2292674"/>
            <a:ext cx="8568531" cy="158197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094" y="4182163"/>
            <a:ext cx="705643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0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057499" y="317763"/>
            <a:ext cx="2500906" cy="67772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4785" y="317763"/>
            <a:ext cx="7334704" cy="677722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300" y="4742519"/>
            <a:ext cx="8568531" cy="146580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00" y="3128082"/>
            <a:ext cx="856853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5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4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19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08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4785" y="1853615"/>
            <a:ext cx="4917805" cy="52413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40601" y="1853615"/>
            <a:ext cx="4917805" cy="52413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295554"/>
            <a:ext cx="907256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652023"/>
            <a:ext cx="4454027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51" indent="0">
              <a:buNone/>
              <a:defRPr sz="2200" b="1"/>
            </a:lvl2pPr>
            <a:lvl3pPr marL="997702" indent="0">
              <a:buNone/>
              <a:defRPr sz="2000" b="1"/>
            </a:lvl3pPr>
            <a:lvl4pPr marL="1496553" indent="0">
              <a:buNone/>
              <a:defRPr sz="1700" b="1"/>
            </a:lvl4pPr>
            <a:lvl5pPr marL="1995404" indent="0">
              <a:buNone/>
              <a:defRPr sz="1700" b="1"/>
            </a:lvl5pPr>
            <a:lvl6pPr marL="2494255" indent="0">
              <a:buNone/>
              <a:defRPr sz="1700" b="1"/>
            </a:lvl6pPr>
            <a:lvl7pPr marL="2993106" indent="0">
              <a:buNone/>
              <a:defRPr sz="1700" b="1"/>
            </a:lvl7pPr>
            <a:lvl8pPr marL="3491956" indent="0">
              <a:buNone/>
              <a:defRPr sz="1700" b="1"/>
            </a:lvl8pPr>
            <a:lvl9pPr marL="3990807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031" y="2340508"/>
            <a:ext cx="4454027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0818" y="1652023"/>
            <a:ext cx="4455776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51" indent="0">
              <a:buNone/>
              <a:defRPr sz="2200" b="1"/>
            </a:lvl2pPr>
            <a:lvl3pPr marL="997702" indent="0">
              <a:buNone/>
              <a:defRPr sz="2000" b="1"/>
            </a:lvl3pPr>
            <a:lvl4pPr marL="1496553" indent="0">
              <a:buNone/>
              <a:defRPr sz="1700" b="1"/>
            </a:lvl4pPr>
            <a:lvl5pPr marL="1995404" indent="0">
              <a:buNone/>
              <a:defRPr sz="1700" b="1"/>
            </a:lvl5pPr>
            <a:lvl6pPr marL="2494255" indent="0">
              <a:buNone/>
              <a:defRPr sz="1700" b="1"/>
            </a:lvl6pPr>
            <a:lvl7pPr marL="2993106" indent="0">
              <a:buNone/>
              <a:defRPr sz="1700" b="1"/>
            </a:lvl7pPr>
            <a:lvl8pPr marL="3491956" indent="0">
              <a:buNone/>
              <a:defRPr sz="1700" b="1"/>
            </a:lvl8pPr>
            <a:lvl9pPr marL="3990807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8" y="2340508"/>
            <a:ext cx="4455776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2" y="293845"/>
            <a:ext cx="3316456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245" y="293846"/>
            <a:ext cx="5635349" cy="629887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032" y="1544394"/>
            <a:ext cx="3316456" cy="5048323"/>
          </a:xfrm>
        </p:spPr>
        <p:txBody>
          <a:bodyPr/>
          <a:lstStyle>
            <a:lvl1pPr marL="0" indent="0">
              <a:buNone/>
              <a:defRPr sz="1500"/>
            </a:lvl1pPr>
            <a:lvl2pPr marL="498851" indent="0">
              <a:buNone/>
              <a:defRPr sz="1300"/>
            </a:lvl2pPr>
            <a:lvl3pPr marL="997702" indent="0">
              <a:buNone/>
              <a:defRPr sz="1100"/>
            </a:lvl3pPr>
            <a:lvl4pPr marL="1496553" indent="0">
              <a:buNone/>
              <a:defRPr sz="1000"/>
            </a:lvl4pPr>
            <a:lvl5pPr marL="1995404" indent="0">
              <a:buNone/>
              <a:defRPr sz="1000"/>
            </a:lvl5pPr>
            <a:lvl6pPr marL="2494255" indent="0">
              <a:buNone/>
              <a:defRPr sz="1000"/>
            </a:lvl6pPr>
            <a:lvl7pPr marL="2993106" indent="0">
              <a:buNone/>
              <a:defRPr sz="1000"/>
            </a:lvl7pPr>
            <a:lvl8pPr marL="3491956" indent="0">
              <a:buNone/>
              <a:defRPr sz="1000"/>
            </a:lvl8pPr>
            <a:lvl9pPr marL="3990807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5873" y="5166202"/>
            <a:ext cx="604837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5873" y="659442"/>
            <a:ext cx="6048375" cy="4428173"/>
          </a:xfrm>
        </p:spPr>
        <p:txBody>
          <a:bodyPr/>
          <a:lstStyle>
            <a:lvl1pPr marL="0" indent="0">
              <a:buNone/>
              <a:defRPr sz="3500"/>
            </a:lvl1pPr>
            <a:lvl2pPr marL="498851" indent="0">
              <a:buNone/>
              <a:defRPr sz="3100"/>
            </a:lvl2pPr>
            <a:lvl3pPr marL="997702" indent="0">
              <a:buNone/>
              <a:defRPr sz="2600"/>
            </a:lvl3pPr>
            <a:lvl4pPr marL="1496553" indent="0">
              <a:buNone/>
              <a:defRPr sz="2200"/>
            </a:lvl4pPr>
            <a:lvl5pPr marL="1995404" indent="0">
              <a:buNone/>
              <a:defRPr sz="2200"/>
            </a:lvl5pPr>
            <a:lvl6pPr marL="2494255" indent="0">
              <a:buNone/>
              <a:defRPr sz="2200"/>
            </a:lvl6pPr>
            <a:lvl7pPr marL="2993106" indent="0">
              <a:buNone/>
              <a:defRPr sz="2200"/>
            </a:lvl7pPr>
            <a:lvl8pPr marL="3491956" indent="0">
              <a:buNone/>
              <a:defRPr sz="2200"/>
            </a:lvl8pPr>
            <a:lvl9pPr marL="3990807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5873" y="5776101"/>
            <a:ext cx="6048375" cy="866158"/>
          </a:xfrm>
        </p:spPr>
        <p:txBody>
          <a:bodyPr/>
          <a:lstStyle>
            <a:lvl1pPr marL="0" indent="0">
              <a:buNone/>
              <a:defRPr sz="1500"/>
            </a:lvl1pPr>
            <a:lvl2pPr marL="498851" indent="0">
              <a:buNone/>
              <a:defRPr sz="1300"/>
            </a:lvl2pPr>
            <a:lvl3pPr marL="997702" indent="0">
              <a:buNone/>
              <a:defRPr sz="1100"/>
            </a:lvl3pPr>
            <a:lvl4pPr marL="1496553" indent="0">
              <a:buNone/>
              <a:defRPr sz="1000"/>
            </a:lvl4pPr>
            <a:lvl5pPr marL="1995404" indent="0">
              <a:buNone/>
              <a:defRPr sz="1000"/>
            </a:lvl5pPr>
            <a:lvl6pPr marL="2494255" indent="0">
              <a:buNone/>
              <a:defRPr sz="1000"/>
            </a:lvl6pPr>
            <a:lvl7pPr marL="2993106" indent="0">
              <a:buNone/>
              <a:defRPr sz="1000"/>
            </a:lvl7pPr>
            <a:lvl8pPr marL="3491956" indent="0">
              <a:buNone/>
              <a:defRPr sz="1000"/>
            </a:lvl8pPr>
            <a:lvl9pPr marL="3990807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031" y="295554"/>
            <a:ext cx="9072563" cy="1230048"/>
          </a:xfrm>
          <a:prstGeom prst="rect">
            <a:avLst/>
          </a:prstGeom>
        </p:spPr>
        <p:txBody>
          <a:bodyPr vert="horz" lIns="99770" tIns="49885" rIns="99770" bIns="4988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722068"/>
            <a:ext cx="9072563" cy="4870649"/>
          </a:xfrm>
          <a:prstGeom prst="rect">
            <a:avLst/>
          </a:prstGeom>
        </p:spPr>
        <p:txBody>
          <a:bodyPr vert="horz" lIns="99770" tIns="49885" rIns="99770" bIns="4988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031" y="6840434"/>
            <a:ext cx="2352146" cy="392932"/>
          </a:xfrm>
          <a:prstGeom prst="rect">
            <a:avLst/>
          </a:prstGeom>
        </p:spPr>
        <p:txBody>
          <a:bodyPr vert="horz" lIns="99770" tIns="49885" rIns="99770" bIns="498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88A34-7975-4579-8FFC-AB539210855A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6840434"/>
            <a:ext cx="3192198" cy="392932"/>
          </a:xfrm>
          <a:prstGeom prst="rect">
            <a:avLst/>
          </a:prstGeom>
        </p:spPr>
        <p:txBody>
          <a:bodyPr vert="horz" lIns="99770" tIns="49885" rIns="99770" bIns="498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448" y="6840434"/>
            <a:ext cx="2352146" cy="392932"/>
          </a:xfrm>
          <a:prstGeom prst="rect">
            <a:avLst/>
          </a:prstGeom>
        </p:spPr>
        <p:txBody>
          <a:bodyPr vert="horz" lIns="99770" tIns="49885" rIns="99770" bIns="498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F777-9198-455B-A627-CA2378B9A77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0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38" indent="-374138" algn="l" defTabSz="99770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633" indent="-311782" algn="l" defTabSz="99770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127" indent="-249425" algn="l" defTabSz="99770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5978" indent="-249425" algn="l" defTabSz="99770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829" indent="-249425" algn="l" defTabSz="99770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80" indent="-249425" algn="l" defTabSz="99770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531" indent="-249425" algn="l" defTabSz="99770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382" indent="-249425" algn="l" defTabSz="99770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233" indent="-249425" algn="l" defTabSz="99770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977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51" algn="l" defTabSz="9977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02" algn="l" defTabSz="9977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553" algn="l" defTabSz="9977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404" algn="l" defTabSz="9977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255" algn="l" defTabSz="9977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106" algn="l" defTabSz="9977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1956" algn="l" defTabSz="9977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0807" algn="l" defTabSz="9977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0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23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5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56.wmf"/><Relationship Id="rId5" Type="http://schemas.openxmlformats.org/officeDocument/2006/relationships/image" Target="../media/image79.png"/><Relationship Id="rId10" Type="http://schemas.openxmlformats.org/officeDocument/2006/relationships/image" Target="../media/image54.png"/><Relationship Id="rId4" Type="http://schemas.openxmlformats.org/officeDocument/2006/relationships/image" Target="../media/image78.png"/><Relationship Id="rId9" Type="http://schemas.openxmlformats.org/officeDocument/2006/relationships/image" Target="../media/image22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45.png"/><Relationship Id="rId7" Type="http://schemas.openxmlformats.org/officeDocument/2006/relationships/image" Target="../media/image87.jpeg"/><Relationship Id="rId12" Type="http://schemas.openxmlformats.org/officeDocument/2006/relationships/image" Target="../media/image1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22.png"/><Relationship Id="rId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84.png"/><Relationship Id="rId9" Type="http://schemas.openxmlformats.org/officeDocument/2006/relationships/image" Target="../media/image8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.png"/><Relationship Id="rId3" Type="http://schemas.openxmlformats.org/officeDocument/2006/relationships/image" Target="../media/image91.wmf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0.png"/><Relationship Id="rId7" Type="http://schemas.openxmlformats.org/officeDocument/2006/relationships/image" Target="../media/image22.png"/><Relationship Id="rId12" Type="http://schemas.openxmlformats.org/officeDocument/2006/relationships/image" Target="../media/image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5.png"/><Relationship Id="rId10" Type="http://schemas.openxmlformats.org/officeDocument/2006/relationships/image" Target="../media/image103.png"/><Relationship Id="rId4" Type="http://schemas.openxmlformats.org/officeDocument/2006/relationships/image" Target="../media/image102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06.png"/><Relationship Id="rId7" Type="http://schemas.openxmlformats.org/officeDocument/2006/relationships/image" Target="../media/image41.png"/><Relationship Id="rId12" Type="http://schemas.openxmlformats.org/officeDocument/2006/relationships/image" Target="../media/image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3.png"/><Relationship Id="rId5" Type="http://schemas.openxmlformats.org/officeDocument/2006/relationships/image" Target="../media/image107.png"/><Relationship Id="rId10" Type="http://schemas.openxmlformats.org/officeDocument/2006/relationships/image" Target="../media/image110.wmf"/><Relationship Id="rId4" Type="http://schemas.openxmlformats.org/officeDocument/2006/relationships/image" Target="../media/image96.png"/><Relationship Id="rId9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11" Type="http://schemas.openxmlformats.org/officeDocument/2006/relationships/image" Target="../media/image10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20.wmf"/><Relationship Id="rId7" Type="http://schemas.openxmlformats.org/officeDocument/2006/relationships/image" Target="../media/image122.png"/><Relationship Id="rId12" Type="http://schemas.openxmlformats.org/officeDocument/2006/relationships/image" Target="../media/image1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0" Type="http://schemas.openxmlformats.org/officeDocument/2006/relationships/image" Target="../media/image125.wmf"/><Relationship Id="rId4" Type="http://schemas.openxmlformats.org/officeDocument/2006/relationships/image" Target="../media/image8.png"/><Relationship Id="rId9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9.wmf"/><Relationship Id="rId7" Type="http://schemas.openxmlformats.org/officeDocument/2006/relationships/image" Target="../media/image8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0.png"/><Relationship Id="rId5" Type="http://schemas.openxmlformats.org/officeDocument/2006/relationships/image" Target="../media/image128.png"/><Relationship Id="rId10" Type="http://schemas.openxmlformats.org/officeDocument/2006/relationships/image" Target="../media/image129.wmf"/><Relationship Id="rId4" Type="http://schemas.openxmlformats.org/officeDocument/2006/relationships/image" Target="../media/image127.wmf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130.png"/><Relationship Id="rId7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0.png"/><Relationship Id="rId5" Type="http://schemas.openxmlformats.org/officeDocument/2006/relationships/image" Target="../media/image131.png"/><Relationship Id="rId10" Type="http://schemas.openxmlformats.org/officeDocument/2006/relationships/image" Target="../media/image24.png"/><Relationship Id="rId4" Type="http://schemas.openxmlformats.org/officeDocument/2006/relationships/image" Target="../media/image83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image" Target="../media/image134.png"/><Relationship Id="rId12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36.png"/><Relationship Id="rId5" Type="http://schemas.openxmlformats.org/officeDocument/2006/relationships/image" Target="../media/image132.png"/><Relationship Id="rId10" Type="http://schemas.openxmlformats.org/officeDocument/2006/relationships/image" Target="../media/image110.wmf"/><Relationship Id="rId4" Type="http://schemas.openxmlformats.org/officeDocument/2006/relationships/image" Target="../media/image133.png"/><Relationship Id="rId9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0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wmf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wmf"/><Relationship Id="rId9" Type="http://schemas.openxmlformats.org/officeDocument/2006/relationships/image" Target="../media/image14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0.png"/><Relationship Id="rId3" Type="http://schemas.openxmlformats.org/officeDocument/2006/relationships/image" Target="../media/image148.png"/><Relationship Id="rId7" Type="http://schemas.openxmlformats.org/officeDocument/2006/relationships/image" Target="../media/image152.wmf"/><Relationship Id="rId12" Type="http://schemas.openxmlformats.org/officeDocument/2006/relationships/image" Target="../media/image157.wmf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wmf"/><Relationship Id="rId4" Type="http://schemas.openxmlformats.org/officeDocument/2006/relationships/image" Target="../media/image149.wmf"/><Relationship Id="rId9" Type="http://schemas.openxmlformats.org/officeDocument/2006/relationships/image" Target="../media/image15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wmf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3.png"/><Relationship Id="rId1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2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10" Type="http://schemas.openxmlformats.org/officeDocument/2006/relationships/image" Target="../media/image18.png"/><Relationship Id="rId19" Type="http://schemas.openxmlformats.org/officeDocument/2006/relationships/image" Target="../media/image1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0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12" Type="http://schemas.openxmlformats.org/officeDocument/2006/relationships/image" Target="../media/image2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0.wmf"/><Relationship Id="rId5" Type="http://schemas.openxmlformats.org/officeDocument/2006/relationships/image" Target="../media/image9.png"/><Relationship Id="rId10" Type="http://schemas.openxmlformats.org/officeDocument/2006/relationships/image" Target="../media/image49.wmf"/><Relationship Id="rId4" Type="http://schemas.openxmlformats.org/officeDocument/2006/relationships/image" Target="../media/image39.png"/><Relationship Id="rId9" Type="http://schemas.openxmlformats.org/officeDocument/2006/relationships/image" Target="../media/image4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10.png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12" Type="http://schemas.openxmlformats.org/officeDocument/2006/relationships/image" Target="../media/image2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22.png"/><Relationship Id="rId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.png"/><Relationship Id="rId3" Type="http://schemas.openxmlformats.org/officeDocument/2006/relationships/image" Target="../media/image59.png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wmf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Picto Selector\png\ARASAAC Symbol Set\28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832" y="2610024"/>
            <a:ext cx="2232962" cy="2232962"/>
          </a:xfrm>
          <a:prstGeom prst="ellipse">
            <a:avLst/>
          </a:prstGeom>
          <a:noFill/>
        </p:spPr>
      </p:pic>
      <p:pic>
        <p:nvPicPr>
          <p:cNvPr id="1027" name="Picture 3" descr="C:\Program Files (x86)\Picto Selector\png\ARASAAC Symbol Set\28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70895">
            <a:off x="6322889" y="5009081"/>
            <a:ext cx="1440000" cy="1440000"/>
          </a:xfrm>
          <a:prstGeom prst="ellipse">
            <a:avLst/>
          </a:prstGeom>
          <a:noFill/>
        </p:spPr>
      </p:pic>
      <p:pic>
        <p:nvPicPr>
          <p:cNvPr id="1028" name="Picture 4" descr="C:\Program Files (x86)\Picto Selector\png\Soyvisual\soyvisual_53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552" y="2970938"/>
            <a:ext cx="1440000" cy="1440000"/>
          </a:xfrm>
          <a:prstGeom prst="ellipse">
            <a:avLst/>
          </a:prstGeom>
          <a:noFill/>
        </p:spPr>
      </p:pic>
      <p:pic>
        <p:nvPicPr>
          <p:cNvPr id="1029" name="Picture 5" descr="C:\Program Files (x86)\Picto Selector\png\ARASAAC Symbol Set\29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62140">
            <a:off x="2198036" y="1025767"/>
            <a:ext cx="1440000" cy="1440000"/>
          </a:xfrm>
          <a:prstGeom prst="ellipse">
            <a:avLst/>
          </a:prstGeom>
          <a:noFill/>
        </p:spPr>
      </p:pic>
      <p:pic>
        <p:nvPicPr>
          <p:cNvPr id="1030" name="Picture 6" descr="C:\Program Files (x86)\Picto Selector\png\ARASAAC Symbol Set\246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8501" y="4770264"/>
            <a:ext cx="1440000" cy="1440000"/>
          </a:xfrm>
          <a:prstGeom prst="ellipse">
            <a:avLst/>
          </a:prstGeom>
          <a:noFill/>
        </p:spPr>
      </p:pic>
      <p:pic>
        <p:nvPicPr>
          <p:cNvPr id="1031" name="Picture 7" descr="C:\Program Files (x86)\Picto Selector\png\ARASAAC Symbol Set\24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6416" y="891521"/>
            <a:ext cx="1786471" cy="1786471"/>
          </a:xfrm>
          <a:prstGeom prst="ellipse">
            <a:avLst/>
          </a:prstGeom>
          <a:noFill/>
        </p:spPr>
      </p:pic>
      <p:sp>
        <p:nvSpPr>
          <p:cNvPr id="4" name="3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5" descr="C:\Program Files (x86)\Picto Selector\png\ARASAAC Symbol Set\269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3928" y="2970938"/>
            <a:ext cx="1440000" cy="1440000"/>
          </a:xfrm>
          <a:prstGeom prst="rect">
            <a:avLst/>
          </a:prstGeom>
          <a:noFill/>
        </p:spPr>
      </p:pic>
      <p:pic>
        <p:nvPicPr>
          <p:cNvPr id="21" name="Picture 5" descr="C:\Program Files (x86)\Picto Selector\png\ARASAAC Symbol Set\83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0313" y="5706368"/>
            <a:ext cx="1440000" cy="1440000"/>
          </a:xfrm>
          <a:prstGeom prst="rect">
            <a:avLst/>
          </a:prstGeom>
          <a:noFill/>
        </p:spPr>
      </p:pic>
      <p:pic>
        <p:nvPicPr>
          <p:cNvPr id="22" name="Picture 6" descr="C:\Program Files (x86)\Picto Selector\png\ARASAAC Symbol Set\83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8751" y="305767"/>
            <a:ext cx="1440000" cy="1440000"/>
          </a:xfrm>
          <a:prstGeom prst="rect">
            <a:avLst/>
          </a:prstGeom>
          <a:noFill/>
        </p:spPr>
      </p:pic>
      <p:sp>
        <p:nvSpPr>
          <p:cNvPr id="23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Program Files (x86)\Picto Selector\png\ARASAAC Symbol Set\28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363" y="2512988"/>
            <a:ext cx="2355899" cy="2355899"/>
          </a:xfrm>
          <a:prstGeom prst="rect">
            <a:avLst/>
          </a:prstGeom>
          <a:noFill/>
        </p:spPr>
      </p:pic>
      <p:pic>
        <p:nvPicPr>
          <p:cNvPr id="3080" name="Picture 8" descr="C:\Program Files (x86)\Picto Selector\png\ARASAAC Symbol Set\27134.png"/>
          <p:cNvPicPr>
            <a:picLocks noChangeAspect="1" noChangeArrowheads="1"/>
          </p:cNvPicPr>
          <p:nvPr/>
        </p:nvPicPr>
        <p:blipFill>
          <a:blip r:embed="rId3" cstate="print"/>
          <a:srcRect l="25576" t="36312" r="47964" b="12220"/>
          <a:stretch>
            <a:fillRect/>
          </a:stretch>
        </p:blipFill>
        <p:spPr bwMode="auto">
          <a:xfrm>
            <a:off x="2083427" y="1538283"/>
            <a:ext cx="864096" cy="1440000"/>
          </a:xfrm>
          <a:prstGeom prst="rect">
            <a:avLst/>
          </a:prstGeom>
          <a:noFill/>
        </p:spPr>
      </p:pic>
      <p:pic>
        <p:nvPicPr>
          <p:cNvPr id="3082" name="Picture 10" descr="C:\Program Files (x86)\Picto Selector\png\ARASAAC Symbol Set\113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3365">
            <a:off x="6094782" y="5392685"/>
            <a:ext cx="1440000" cy="1440000"/>
          </a:xfrm>
          <a:prstGeom prst="rect">
            <a:avLst/>
          </a:prstGeom>
          <a:noFill/>
        </p:spPr>
      </p:pic>
      <p:pic>
        <p:nvPicPr>
          <p:cNvPr id="3084" name="Picture 12" descr="C:\Program Files (x86)\Picto Selector\png\ARASAAC Symbol Set\6623.png"/>
          <p:cNvPicPr>
            <a:picLocks noChangeAspect="1" noChangeArrowheads="1"/>
          </p:cNvPicPr>
          <p:nvPr/>
        </p:nvPicPr>
        <p:blipFill>
          <a:blip r:embed="rId5" cstate="print"/>
          <a:srcRect l="21098" t="34940" r="23668" b="12068"/>
          <a:stretch>
            <a:fillRect/>
          </a:stretch>
        </p:blipFill>
        <p:spPr bwMode="auto">
          <a:xfrm>
            <a:off x="6840512" y="3690938"/>
            <a:ext cx="1500925" cy="1440000"/>
          </a:xfrm>
          <a:prstGeom prst="rect">
            <a:avLst/>
          </a:prstGeom>
          <a:noFill/>
        </p:spPr>
      </p:pic>
      <p:pic>
        <p:nvPicPr>
          <p:cNvPr id="3086" name="Picture 14" descr="C:\Program Files (x86)\Picto Selector\png\Soyvisual\soyvisual_549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845708">
            <a:off x="6045918" y="531205"/>
            <a:ext cx="2006094" cy="1655558"/>
          </a:xfrm>
          <a:prstGeom prst="rect">
            <a:avLst/>
          </a:prstGeom>
          <a:noFill/>
        </p:spPr>
      </p:pic>
      <p:pic>
        <p:nvPicPr>
          <p:cNvPr id="3087" name="Picture 15" descr="C:\Program Files (x86)\Picto Selector\png\ARASAAC Symbol Set\26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9125" y="449784"/>
            <a:ext cx="1440000" cy="1440000"/>
          </a:xfrm>
          <a:prstGeom prst="rect">
            <a:avLst/>
          </a:prstGeom>
          <a:noFill/>
        </p:spPr>
      </p:pic>
      <p:pic>
        <p:nvPicPr>
          <p:cNvPr id="13314" name="Picture 2" descr="C:\Program Files (x86)\Picto Selector\png\ARASAAC Symbol Set\1137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6536" y="2250938"/>
            <a:ext cx="1440000" cy="1440000"/>
          </a:xfrm>
          <a:prstGeom prst="rect">
            <a:avLst/>
          </a:prstGeom>
          <a:noFill/>
        </p:spPr>
      </p:pic>
      <p:pic>
        <p:nvPicPr>
          <p:cNvPr id="13315" name="Picture 3" descr="C:\Program Files (x86)\Picto Selector\png\ARASAAC Symbol Set\26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9234" y="98283"/>
            <a:ext cx="1440000" cy="1440000"/>
          </a:xfrm>
          <a:prstGeom prst="rect">
            <a:avLst/>
          </a:prstGeom>
          <a:noFill/>
        </p:spPr>
      </p:pic>
      <p:pic>
        <p:nvPicPr>
          <p:cNvPr id="13316" name="Picture 4" descr="C:\Program Files (x86)\Picto Selector\png\ARASAAC Symbol Set\494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3202" y="4891463"/>
            <a:ext cx="1440000" cy="1440000"/>
          </a:xfrm>
          <a:prstGeom prst="rect">
            <a:avLst/>
          </a:prstGeom>
          <a:noFill/>
        </p:spPr>
      </p:pic>
      <p:pic>
        <p:nvPicPr>
          <p:cNvPr id="13317" name="Picture 5" descr="C:\Program Files (x86)\Picto Selector\png\ARASAAC Symbol Set\2536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3928" y="3330104"/>
            <a:ext cx="1440000" cy="1440000"/>
          </a:xfrm>
          <a:prstGeom prst="rect">
            <a:avLst/>
          </a:prstGeom>
          <a:noFill/>
        </p:spPr>
      </p:pic>
      <p:pic>
        <p:nvPicPr>
          <p:cNvPr id="13318" name="Picture 6" descr="C:\Program Files (x86)\Picto Selector\png\ARASAAC Symbol Set\2796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04208" y="5490344"/>
            <a:ext cx="1656105" cy="2160080"/>
          </a:xfrm>
          <a:prstGeom prst="rect">
            <a:avLst/>
          </a:prstGeom>
          <a:noFill/>
        </p:spPr>
      </p:pic>
      <p:sp>
        <p:nvSpPr>
          <p:cNvPr id="15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6" name="15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Program Files (x86)\Picto Selector\png\ARASAAC Symbol Set\28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193" y="2610818"/>
            <a:ext cx="2160240" cy="2160240"/>
          </a:xfrm>
          <a:prstGeom prst="rect">
            <a:avLst/>
          </a:prstGeom>
          <a:noFill/>
        </p:spPr>
      </p:pic>
      <p:pic>
        <p:nvPicPr>
          <p:cNvPr id="15366" name="Picture 6" descr="C:\Program Files (x86)\Picto Selector\png\ARASAAC Symbol Set\2624.png"/>
          <p:cNvPicPr>
            <a:picLocks noChangeAspect="1" noChangeArrowheads="1"/>
          </p:cNvPicPr>
          <p:nvPr/>
        </p:nvPicPr>
        <p:blipFill>
          <a:blip r:embed="rId3" cstate="print"/>
          <a:srcRect l="14038" t="28402" r="45028" b="10968"/>
          <a:stretch>
            <a:fillRect/>
          </a:stretch>
        </p:blipFill>
        <p:spPr bwMode="auto">
          <a:xfrm>
            <a:off x="5112320" y="5572574"/>
            <a:ext cx="1176501" cy="1440000"/>
          </a:xfrm>
          <a:prstGeom prst="rect">
            <a:avLst/>
          </a:prstGeom>
          <a:noFill/>
        </p:spPr>
      </p:pic>
      <p:pic>
        <p:nvPicPr>
          <p:cNvPr id="15367" name="Picture 7" descr="C:\Program Files (x86)\Picto Selector\png\ARASAAC Symbol Set\87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992" y="4698256"/>
            <a:ext cx="1440000" cy="1440000"/>
          </a:xfrm>
          <a:prstGeom prst="rect">
            <a:avLst/>
          </a:prstGeom>
          <a:noFill/>
        </p:spPr>
      </p:pic>
      <p:pic>
        <p:nvPicPr>
          <p:cNvPr id="15369" name="Picture 9" descr="C:\Program Files (x86)\Picto Selector\png\ARASAAC Symbol Set\26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4373" y="305768"/>
            <a:ext cx="1656184" cy="1656184"/>
          </a:xfrm>
          <a:prstGeom prst="rect">
            <a:avLst/>
          </a:prstGeom>
          <a:noFill/>
        </p:spPr>
      </p:pic>
      <p:pic>
        <p:nvPicPr>
          <p:cNvPr id="17" name="Picture 4" descr="C:\Program Files (x86)\Picto Selector\png\ARASAAC Symbol Set\338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6462" y="1817936"/>
            <a:ext cx="1440000" cy="1440000"/>
          </a:xfrm>
          <a:prstGeom prst="rect">
            <a:avLst/>
          </a:prstGeom>
          <a:noFill/>
        </p:spPr>
      </p:pic>
      <p:pic>
        <p:nvPicPr>
          <p:cNvPr id="18" name="Picture 5" descr="C:\Program Files (x86)\Picto Selector\png\ARASAAC Symbol Set\65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7932" y="89904"/>
            <a:ext cx="1440000" cy="1440000"/>
          </a:xfrm>
          <a:prstGeom prst="rect">
            <a:avLst/>
          </a:prstGeom>
          <a:noFill/>
        </p:spPr>
      </p:pic>
      <p:pic>
        <p:nvPicPr>
          <p:cNvPr id="19" name="Picture 6" descr="C:\Program Files (x86)\Picto Selector\png\ARASAAC Symbol Set\541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441238">
            <a:off x="3464391" y="5572573"/>
            <a:ext cx="1440000" cy="1440000"/>
          </a:xfrm>
          <a:prstGeom prst="rect">
            <a:avLst/>
          </a:prstGeom>
          <a:noFill/>
        </p:spPr>
      </p:pic>
      <p:pic>
        <p:nvPicPr>
          <p:cNvPr id="20" name="Picture 7" descr="C:\Program Files (x86)\Picto Selector\png\ARASAAC Symbol Set\1364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7291" y="1898001"/>
            <a:ext cx="1440000" cy="1440000"/>
          </a:xfrm>
          <a:prstGeom prst="rect">
            <a:avLst/>
          </a:prstGeom>
          <a:noFill/>
        </p:spPr>
      </p:pic>
      <p:pic>
        <p:nvPicPr>
          <p:cNvPr id="21" name="Picture 10" descr="C:\Program Files (x86)\Picto Selector\png\ARASAAC Symbol Set\272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3928" y="3330104"/>
            <a:ext cx="1440000" cy="1440000"/>
          </a:xfrm>
          <a:prstGeom prst="rect">
            <a:avLst/>
          </a:prstGeom>
          <a:noFill/>
        </p:spPr>
      </p:pic>
      <p:pic>
        <p:nvPicPr>
          <p:cNvPr id="22" name="Picture 13" descr="C:\Program Files (x86)\Picto Selector\png\Mulberry Symbol Set\suitcase 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713843">
            <a:off x="5563414" y="116880"/>
            <a:ext cx="2033960" cy="2033960"/>
          </a:xfrm>
          <a:prstGeom prst="rect">
            <a:avLst/>
          </a:prstGeom>
          <a:noFill/>
        </p:spPr>
      </p:pic>
      <p:pic>
        <p:nvPicPr>
          <p:cNvPr id="23" name="Picture 14" descr="C:\Program Files (x86)\Picto Selector\png\ARASAAC Symbol Set\815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09638" y="3618296"/>
            <a:ext cx="1440000" cy="1440000"/>
          </a:xfrm>
          <a:prstGeom prst="rect">
            <a:avLst/>
          </a:prstGeom>
          <a:noFill/>
        </p:spPr>
      </p:pic>
      <p:pic>
        <p:nvPicPr>
          <p:cNvPr id="25" name="Picture 5" descr="C:\Program Files (x86)\Picto Selector\png\ARASAAC Symbol Set\2490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92440" y="5058296"/>
            <a:ext cx="1440000" cy="1440000"/>
          </a:xfrm>
          <a:prstGeom prst="rect">
            <a:avLst/>
          </a:prstGeom>
          <a:noFill/>
        </p:spPr>
      </p:pic>
      <p:sp>
        <p:nvSpPr>
          <p:cNvPr id="16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24" name="23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Program Files (x86)\Picto Selector\png\ARASAAC Symbol Set\28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193" y="2610818"/>
            <a:ext cx="2160240" cy="2160240"/>
          </a:xfrm>
          <a:prstGeom prst="rect">
            <a:avLst/>
          </a:prstGeom>
          <a:noFill/>
        </p:spPr>
      </p:pic>
      <p:pic>
        <p:nvPicPr>
          <p:cNvPr id="15363" name="Picture 3" descr="C:\Program Files (x86)\Picto Selector\png\ARASAAC Symbol Set\24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945" y="89904"/>
            <a:ext cx="1584176" cy="1584176"/>
          </a:xfrm>
          <a:prstGeom prst="rect">
            <a:avLst/>
          </a:prstGeom>
          <a:noFill/>
        </p:spPr>
      </p:pic>
      <p:pic>
        <p:nvPicPr>
          <p:cNvPr id="15368" name="Picture 8" descr="C:\Program Files (x86)\Picto Selector\png\ARASAAC Symbol Set\26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344" y="5502877"/>
            <a:ext cx="1440000" cy="1440000"/>
          </a:xfrm>
          <a:prstGeom prst="rect">
            <a:avLst/>
          </a:prstGeom>
          <a:noFill/>
        </p:spPr>
      </p:pic>
      <p:pic>
        <p:nvPicPr>
          <p:cNvPr id="15370" name="Picture 10" descr="C:\Program Files (x86)\Picto Selector\png\ARASAAC Symbol Set\80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96710">
            <a:off x="5739131" y="567878"/>
            <a:ext cx="1819126" cy="1621038"/>
          </a:xfrm>
          <a:prstGeom prst="rect">
            <a:avLst/>
          </a:prstGeom>
          <a:noFill/>
        </p:spPr>
      </p:pic>
      <p:pic>
        <p:nvPicPr>
          <p:cNvPr id="15372" name="Picture 12" descr="C:\Program Files (x86)\Picto Selector\png\ARASAAC Symbol Set\29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116408">
            <a:off x="6701719" y="4305329"/>
            <a:ext cx="1590394" cy="1590394"/>
          </a:xfrm>
          <a:prstGeom prst="rect">
            <a:avLst/>
          </a:prstGeom>
          <a:noFill/>
        </p:spPr>
      </p:pic>
      <p:pic>
        <p:nvPicPr>
          <p:cNvPr id="15373" name="Picture 13" descr="C:\Program Files (x86)\Picto Selector\png\Soyvisual\soyvisual_551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2000" y="1097856"/>
            <a:ext cx="1727435" cy="1727435"/>
          </a:xfrm>
          <a:prstGeom prst="rect">
            <a:avLst/>
          </a:prstGeom>
          <a:noFill/>
        </p:spPr>
      </p:pic>
      <p:pic>
        <p:nvPicPr>
          <p:cNvPr id="15374" name="Picture 14" descr="C:\Program Files (x86)\Picto Selector\png\Soyvisual\soyvisual_54053.jpg"/>
          <p:cNvPicPr>
            <a:picLocks noChangeAspect="1" noChangeArrowheads="1"/>
          </p:cNvPicPr>
          <p:nvPr/>
        </p:nvPicPr>
        <p:blipFill>
          <a:blip r:embed="rId8" cstate="print"/>
          <a:srcRect l="10001" t="5000" r="9990" b="9990"/>
          <a:stretch>
            <a:fillRect/>
          </a:stretch>
        </p:blipFill>
        <p:spPr bwMode="auto">
          <a:xfrm>
            <a:off x="2232000" y="4554240"/>
            <a:ext cx="1355294" cy="1440000"/>
          </a:xfrm>
          <a:prstGeom prst="rect">
            <a:avLst/>
          </a:prstGeom>
          <a:noFill/>
        </p:spPr>
      </p:pic>
      <p:pic>
        <p:nvPicPr>
          <p:cNvPr id="16" name="Picture 11" descr="C:\Program Files (x86)\Picto Selector\png\Mulberry Symbol Set\grape juice.wmf"/>
          <p:cNvPicPr>
            <a:picLocks noChangeAspect="1" noChangeArrowheads="1"/>
          </p:cNvPicPr>
          <p:nvPr/>
        </p:nvPicPr>
        <p:blipFill>
          <a:blip r:embed="rId9" cstate="print"/>
          <a:srcRect t="20440" r="47440"/>
          <a:stretch>
            <a:fillRect/>
          </a:stretch>
        </p:blipFill>
        <p:spPr bwMode="auto">
          <a:xfrm>
            <a:off x="3744168" y="5634360"/>
            <a:ext cx="951322" cy="1440000"/>
          </a:xfrm>
          <a:prstGeom prst="rect">
            <a:avLst/>
          </a:prstGeom>
          <a:noFill/>
        </p:spPr>
      </p:pic>
      <p:pic>
        <p:nvPicPr>
          <p:cNvPr id="17" name="Picture 4" descr="C:\Program Files (x86)\Picto Selector\png\ARASAAC Symbol Set\338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3928" y="2970938"/>
            <a:ext cx="1440000" cy="1440000"/>
          </a:xfrm>
          <a:prstGeom prst="rect">
            <a:avLst/>
          </a:prstGeom>
          <a:noFill/>
        </p:spPr>
      </p:pic>
      <p:pic>
        <p:nvPicPr>
          <p:cNvPr id="20" name="Picture 7" descr="C:\Program Files (x86)\Picto Selector\png\ARASAAC Symbol Set\1364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8544" y="2250938"/>
            <a:ext cx="1440000" cy="1440000"/>
          </a:xfrm>
          <a:prstGeom prst="rect">
            <a:avLst/>
          </a:prstGeom>
          <a:noFill/>
        </p:spPr>
      </p:pic>
      <p:sp>
        <p:nvSpPr>
          <p:cNvPr id="14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5" name="14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Program Files (x86)\Picto Selector\png\ARASAAC Symbol Set\26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181" y="2502806"/>
            <a:ext cx="2376264" cy="2376264"/>
          </a:xfrm>
          <a:prstGeom prst="rect">
            <a:avLst/>
          </a:prstGeom>
          <a:noFill/>
        </p:spPr>
      </p:pic>
      <p:pic>
        <p:nvPicPr>
          <p:cNvPr id="16388" name="Picture 4" descr="C:\Program Files (x86)\Picto Selector\png\Mulberry Symbol Set\flag blank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464" y="5058296"/>
            <a:ext cx="1440000" cy="1440000"/>
          </a:xfrm>
          <a:prstGeom prst="rect">
            <a:avLst/>
          </a:prstGeom>
          <a:noFill/>
        </p:spPr>
      </p:pic>
      <p:pic>
        <p:nvPicPr>
          <p:cNvPr id="16390" name="Picture 6" descr="C:\Program Files (x86)\Picto Selector\png\ARASAAC Symbol Set\71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552" y="3690938"/>
            <a:ext cx="1440000" cy="1440000"/>
          </a:xfrm>
          <a:prstGeom prst="rect">
            <a:avLst/>
          </a:prstGeom>
          <a:noFill/>
        </p:spPr>
      </p:pic>
      <p:pic>
        <p:nvPicPr>
          <p:cNvPr id="16391" name="Picture 7" descr="C:\Program Files (x86)\Picto Selector\png\ARASAAC Symbol Set\23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6416" y="593800"/>
            <a:ext cx="1440000" cy="1440000"/>
          </a:xfrm>
          <a:prstGeom prst="rect">
            <a:avLst/>
          </a:prstGeom>
          <a:noFill/>
        </p:spPr>
      </p:pic>
      <p:pic>
        <p:nvPicPr>
          <p:cNvPr id="16392" name="Picture 8" descr="C:\Program Files (x86)\Picto Selector\png\ARASAAC Symbol Set\26681.png"/>
          <p:cNvPicPr>
            <a:picLocks noChangeAspect="1" noChangeArrowheads="1"/>
          </p:cNvPicPr>
          <p:nvPr/>
        </p:nvPicPr>
        <p:blipFill>
          <a:blip r:embed="rId6" cstate="print"/>
          <a:srcRect l="10685" t="27216" r="3832" b="30043"/>
          <a:stretch>
            <a:fillRect/>
          </a:stretch>
        </p:blipFill>
        <p:spPr bwMode="auto">
          <a:xfrm rot="1936583">
            <a:off x="2993442" y="5422752"/>
            <a:ext cx="1645066" cy="1440000"/>
          </a:xfrm>
          <a:prstGeom prst="rect">
            <a:avLst/>
          </a:prstGeom>
          <a:noFill/>
        </p:spPr>
      </p:pic>
      <p:pic>
        <p:nvPicPr>
          <p:cNvPr id="16393" name="Picture 9" descr="C:\Program Files (x86)\Picto Selector\png\ARASAAC Symbol Set\606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0272" y="5706368"/>
            <a:ext cx="1440000" cy="1440000"/>
          </a:xfrm>
          <a:prstGeom prst="rect">
            <a:avLst/>
          </a:prstGeom>
          <a:noFill/>
        </p:spPr>
      </p:pic>
      <p:pic>
        <p:nvPicPr>
          <p:cNvPr id="16394" name="Picture 10" descr="C:\Program Files (x86)\Picto Selector\png\ARASAAC Symbol Set\69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7944" y="3741706"/>
            <a:ext cx="1748478" cy="1748478"/>
          </a:xfrm>
          <a:prstGeom prst="rect">
            <a:avLst/>
          </a:prstGeom>
          <a:noFill/>
        </p:spPr>
      </p:pic>
      <p:pic>
        <p:nvPicPr>
          <p:cNvPr id="16395" name="Picture 11" descr="C:\Program Files (x86)\Picto Selector\png\ARASAAC Symbol Set\492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65983" y="2091268"/>
            <a:ext cx="1601959" cy="1601959"/>
          </a:xfrm>
          <a:prstGeom prst="rect">
            <a:avLst/>
          </a:prstGeom>
          <a:noFill/>
        </p:spPr>
      </p:pic>
      <p:pic>
        <p:nvPicPr>
          <p:cNvPr id="16396" name="Picture 12" descr="C:\Program Files (x86)\Picto Selector\png\ARASAAC Symbol Set\243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8410" y="558841"/>
            <a:ext cx="1656024" cy="1656024"/>
          </a:xfrm>
          <a:prstGeom prst="rect">
            <a:avLst/>
          </a:prstGeom>
          <a:noFill/>
        </p:spPr>
      </p:pic>
      <p:pic>
        <p:nvPicPr>
          <p:cNvPr id="16397" name="Picture 13" descr="C:\Program Files (x86)\Picto Selector\png\ARASAAC Symbol Set\4779.png"/>
          <p:cNvPicPr>
            <a:picLocks noChangeAspect="1" noChangeArrowheads="1"/>
          </p:cNvPicPr>
          <p:nvPr/>
        </p:nvPicPr>
        <p:blipFill>
          <a:blip r:embed="rId11" cstate="print"/>
          <a:srcRect l="16028" t="16028" r="14517" b="17846"/>
          <a:stretch>
            <a:fillRect/>
          </a:stretch>
        </p:blipFill>
        <p:spPr bwMode="auto">
          <a:xfrm>
            <a:off x="4284062" y="99793"/>
            <a:ext cx="1512501" cy="1440000"/>
          </a:xfrm>
          <a:prstGeom prst="rect">
            <a:avLst/>
          </a:prstGeom>
          <a:noFill/>
        </p:spPr>
      </p:pic>
      <p:pic>
        <p:nvPicPr>
          <p:cNvPr id="16398" name="Picture 14" descr="C:\Program Files (x86)\Picto Selector\png\ARASAAC Symbol Set\234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592191">
            <a:off x="7196008" y="1895366"/>
            <a:ext cx="1651445" cy="1440000"/>
          </a:xfrm>
          <a:prstGeom prst="rect">
            <a:avLst/>
          </a:prstGeom>
          <a:noFill/>
        </p:spPr>
      </p:pic>
      <p:sp>
        <p:nvSpPr>
          <p:cNvPr id="15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7" name="16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Program Files (x86)\Picto Selector\png\ARASAAC Symbol Set\54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520" y="2610024"/>
            <a:ext cx="1584016" cy="1584016"/>
          </a:xfrm>
          <a:prstGeom prst="rect">
            <a:avLst/>
          </a:prstGeom>
          <a:noFill/>
        </p:spPr>
      </p:pic>
      <p:pic>
        <p:nvPicPr>
          <p:cNvPr id="16387" name="Picture 3" descr="C:\Program Files (x86)\Picto Selector\png\ARASAAC Symbol Set\26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181" y="2502806"/>
            <a:ext cx="2376264" cy="2376264"/>
          </a:xfrm>
          <a:prstGeom prst="rect">
            <a:avLst/>
          </a:prstGeom>
          <a:noFill/>
        </p:spPr>
      </p:pic>
      <p:pic>
        <p:nvPicPr>
          <p:cNvPr id="16389" name="Picture 5" descr="C:\Program Files (x86)\Picto Selector\png\Pictofrance Symbol Set\Alimentation\Aliments\ALI-01-fruits &amp; lagumes\ALI-01B-haricots blan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7932" y="5683987"/>
            <a:ext cx="1462381" cy="1462381"/>
          </a:xfrm>
          <a:prstGeom prst="rect">
            <a:avLst/>
          </a:prstGeom>
          <a:noFill/>
        </p:spPr>
      </p:pic>
      <p:pic>
        <p:nvPicPr>
          <p:cNvPr id="16393" name="Picture 9" descr="C:\Program Files (x86)\Picto Selector\png\ARASAAC Symbol Set\60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1790" y="4564510"/>
            <a:ext cx="1440000" cy="1440000"/>
          </a:xfrm>
          <a:prstGeom prst="rect">
            <a:avLst/>
          </a:prstGeom>
          <a:noFill/>
        </p:spPr>
      </p:pic>
      <p:pic>
        <p:nvPicPr>
          <p:cNvPr id="16397" name="Picture 13" descr="C:\Program Files (x86)\Picto Selector\png\ARASAAC Symbol Set\4779.png"/>
          <p:cNvPicPr>
            <a:picLocks noChangeAspect="1" noChangeArrowheads="1"/>
          </p:cNvPicPr>
          <p:nvPr/>
        </p:nvPicPr>
        <p:blipFill>
          <a:blip r:embed="rId6" cstate="print"/>
          <a:srcRect l="16028" t="16028" r="14517" b="17846"/>
          <a:stretch>
            <a:fillRect/>
          </a:stretch>
        </p:blipFill>
        <p:spPr bwMode="auto">
          <a:xfrm>
            <a:off x="4284062" y="96419"/>
            <a:ext cx="1512501" cy="1440000"/>
          </a:xfrm>
          <a:prstGeom prst="rect">
            <a:avLst/>
          </a:prstGeom>
          <a:noFill/>
        </p:spPr>
      </p:pic>
      <p:pic>
        <p:nvPicPr>
          <p:cNvPr id="16" name="Picture 7" descr="C:\Program Files (x86)\Picto Selector\png\ARASAAC Symbol Set\136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5389" y="816419"/>
            <a:ext cx="1440000" cy="1440000"/>
          </a:xfrm>
          <a:prstGeom prst="rect">
            <a:avLst/>
          </a:prstGeom>
          <a:noFill/>
        </p:spPr>
      </p:pic>
      <p:pic>
        <p:nvPicPr>
          <p:cNvPr id="17" name="Picture 6" descr="C:\Program Files (x86)\Picto Selector\png\ARASAAC Symbol Set\246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9912" y="2034833"/>
            <a:ext cx="1656105" cy="1656105"/>
          </a:xfrm>
          <a:prstGeom prst="ellipse">
            <a:avLst/>
          </a:prstGeom>
          <a:noFill/>
        </p:spPr>
      </p:pic>
      <p:pic>
        <p:nvPicPr>
          <p:cNvPr id="18" name="Picture 10" descr="C:\Program Files (x86)\Picto Selector\png\ARASAAC Symbol Set\334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27944" y="3978176"/>
            <a:ext cx="1440000" cy="1440000"/>
          </a:xfrm>
          <a:prstGeom prst="ellipse">
            <a:avLst/>
          </a:prstGeom>
          <a:noFill/>
        </p:spPr>
      </p:pic>
      <p:grpSp>
        <p:nvGrpSpPr>
          <p:cNvPr id="23" name="22 Grupo"/>
          <p:cNvGrpSpPr/>
          <p:nvPr/>
        </p:nvGrpSpPr>
        <p:grpSpPr>
          <a:xfrm rot="1263071">
            <a:off x="3358826" y="5144051"/>
            <a:ext cx="848016" cy="1617525"/>
            <a:chOff x="5616376" y="-1926480"/>
            <a:chExt cx="3096344" cy="6768752"/>
          </a:xfrm>
        </p:grpSpPr>
        <p:pic>
          <p:nvPicPr>
            <p:cNvPr id="17410" name="Picture 2" descr="C:\Program Files (x86)\Picto Selector\png\ARASAAC Symbol Set\8640.png"/>
            <p:cNvPicPr>
              <a:picLocks noChangeAspect="1" noChangeArrowheads="1"/>
            </p:cNvPicPr>
            <p:nvPr/>
          </p:nvPicPr>
          <p:blipFill>
            <a:blip r:embed="rId10" cstate="print"/>
            <a:srcRect l="27913" t="-1045" r="27163" b="2839"/>
            <a:stretch>
              <a:fillRect/>
            </a:stretch>
          </p:blipFill>
          <p:spPr bwMode="auto">
            <a:xfrm>
              <a:off x="5616376" y="-1926480"/>
              <a:ext cx="3096344" cy="6768752"/>
            </a:xfrm>
            <a:prstGeom prst="rect">
              <a:avLst/>
            </a:prstGeom>
            <a:noFill/>
          </p:spPr>
        </p:pic>
        <p:sp>
          <p:nvSpPr>
            <p:cNvPr id="22" name="21 Explosión 2"/>
            <p:cNvSpPr/>
            <p:nvPr/>
          </p:nvSpPr>
          <p:spPr>
            <a:xfrm rot="16200000">
              <a:off x="7582291" y="716118"/>
              <a:ext cx="1108505" cy="863870"/>
            </a:xfrm>
            <a:prstGeom prst="irregularSeal2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00</a:t>
              </a:r>
              <a:endParaRPr lang="es-ES" dirty="0"/>
            </a:p>
          </p:txBody>
        </p:sp>
      </p:grpSp>
      <p:pic>
        <p:nvPicPr>
          <p:cNvPr id="17412" name="Picture 4" descr="C:\Program Files (x86)\Picto Selector\png\ARASAAC Symbol Set\24891.png"/>
          <p:cNvPicPr>
            <a:picLocks noChangeAspect="1" noChangeArrowheads="1"/>
          </p:cNvPicPr>
          <p:nvPr/>
        </p:nvPicPr>
        <p:blipFill>
          <a:blip r:embed="rId11" cstate="print"/>
          <a:srcRect l="7259" t="12601" r="9930" b="12601"/>
          <a:stretch>
            <a:fillRect/>
          </a:stretch>
        </p:blipFill>
        <p:spPr bwMode="auto">
          <a:xfrm rot="18964534">
            <a:off x="2513752" y="816419"/>
            <a:ext cx="1594286" cy="1440000"/>
          </a:xfrm>
          <a:prstGeom prst="ellipse">
            <a:avLst/>
          </a:prstGeom>
          <a:noFill/>
        </p:spPr>
      </p:pic>
      <p:sp>
        <p:nvSpPr>
          <p:cNvPr id="19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20" name="19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42" y="3527985"/>
            <a:ext cx="1524003" cy="1524003"/>
          </a:xfrm>
          <a:prstGeom prst="rect">
            <a:avLst/>
          </a:prstGeom>
        </p:spPr>
      </p:pic>
      <p:pic>
        <p:nvPicPr>
          <p:cNvPr id="18434" name="Picture 2" descr="C:\Program Files (x86)\Picto Selector\png\ARASAAC Symbol Set\28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367" y="2548992"/>
            <a:ext cx="2283891" cy="2283891"/>
          </a:xfrm>
          <a:prstGeom prst="rect">
            <a:avLst/>
          </a:prstGeom>
          <a:noFill/>
        </p:spPr>
      </p:pic>
      <p:pic>
        <p:nvPicPr>
          <p:cNvPr id="18440" name="Picture 8" descr="C:\Program Files (x86)\Picto Selector\png\ARASAAC Symbol Set\69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984" y="4698256"/>
            <a:ext cx="1440000" cy="1440000"/>
          </a:xfrm>
          <a:prstGeom prst="rect">
            <a:avLst/>
          </a:prstGeom>
          <a:noFill/>
        </p:spPr>
      </p:pic>
      <p:pic>
        <p:nvPicPr>
          <p:cNvPr id="18441" name="Picture 9" descr="C:\Program Files (x86)\Picto Selector\png\ARASAAC Symbol Set\86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785267">
            <a:off x="1768280" y="1302482"/>
            <a:ext cx="1641420" cy="1589824"/>
          </a:xfrm>
          <a:prstGeom prst="rect">
            <a:avLst/>
          </a:prstGeom>
          <a:noFill/>
        </p:spPr>
      </p:pic>
      <p:pic>
        <p:nvPicPr>
          <p:cNvPr id="18443" name="Picture 11" descr="C:\Program Files (x86)\Picto Selector\png\ARASAAC Symbol Set\81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3544" y="458517"/>
            <a:ext cx="1440000" cy="1440000"/>
          </a:xfrm>
          <a:prstGeom prst="rect">
            <a:avLst/>
          </a:prstGeom>
          <a:noFill/>
        </p:spPr>
      </p:pic>
      <p:pic>
        <p:nvPicPr>
          <p:cNvPr id="13" name="Picture 6" descr="C:\Program Files (x86)\Picto Selector\png\ARASAAC Symbol Set\229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62277">
            <a:off x="6797851" y="1566075"/>
            <a:ext cx="1440000" cy="1440000"/>
          </a:xfrm>
          <a:prstGeom prst="rect">
            <a:avLst/>
          </a:prstGeom>
          <a:noFill/>
        </p:spPr>
      </p:pic>
      <p:pic>
        <p:nvPicPr>
          <p:cNvPr id="14" name="Picture 14" descr="C:\Program Files (x86)\Picto Selector\png\ARASAAC Symbol Set\815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8184" y="5634360"/>
            <a:ext cx="1440000" cy="1440000"/>
          </a:xfrm>
          <a:prstGeom prst="rect">
            <a:avLst/>
          </a:prstGeom>
          <a:noFill/>
        </p:spPr>
      </p:pic>
      <p:pic>
        <p:nvPicPr>
          <p:cNvPr id="15" name="Picture 3" descr="C:\Program Files (x86)\Picto Selector\png\ARASAAC Symbol Set\240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034008">
            <a:off x="5658873" y="4965336"/>
            <a:ext cx="1824760" cy="1824760"/>
          </a:xfrm>
          <a:prstGeom prst="rect">
            <a:avLst/>
          </a:prstGeom>
          <a:noFill/>
        </p:spPr>
      </p:pic>
      <p:pic>
        <p:nvPicPr>
          <p:cNvPr id="16" name="Picture 5" descr="C:\Program Files (x86)\Picto Selector\png\Mulberry Symbol Set\marrow.wmf"/>
          <p:cNvPicPr>
            <a:picLocks noChangeAspect="1" noChangeArrowheads="1"/>
          </p:cNvPicPr>
          <p:nvPr/>
        </p:nvPicPr>
        <p:blipFill>
          <a:blip r:embed="rId10" cstate="print"/>
          <a:srcRect l="24992" r="21234"/>
          <a:stretch>
            <a:fillRect/>
          </a:stretch>
        </p:blipFill>
        <p:spPr bwMode="auto">
          <a:xfrm rot="16200000">
            <a:off x="3708164" y="-18268"/>
            <a:ext cx="1080120" cy="1584177"/>
          </a:xfrm>
          <a:prstGeom prst="rect">
            <a:avLst/>
          </a:prstGeom>
          <a:noFill/>
        </p:spPr>
      </p:pic>
      <p:pic>
        <p:nvPicPr>
          <p:cNvPr id="17" name="Picture 7" descr="C:\Program Files (x86)\Picto Selector\png\ARASAAC Symbol Set\689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11920" y="3186088"/>
            <a:ext cx="1440000" cy="1440000"/>
          </a:xfrm>
          <a:prstGeom prst="rect">
            <a:avLst/>
          </a:prstGeom>
          <a:noFill/>
        </p:spPr>
      </p:pic>
      <p:sp>
        <p:nvSpPr>
          <p:cNvPr id="19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20" name="19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Program Files (x86)\Picto Selector\png\ARASAAC Symbol Set\28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367" y="2548992"/>
            <a:ext cx="2283891" cy="2283891"/>
          </a:xfrm>
          <a:prstGeom prst="rect">
            <a:avLst/>
          </a:prstGeom>
          <a:noFill/>
        </p:spPr>
      </p:pic>
      <p:pic>
        <p:nvPicPr>
          <p:cNvPr id="18435" name="Picture 3" descr="C:\Program Files (x86)\Picto Selector\png\ARASAAC Symbol Set\9879.png"/>
          <p:cNvPicPr>
            <a:picLocks noChangeAspect="1" noChangeArrowheads="1"/>
          </p:cNvPicPr>
          <p:nvPr/>
        </p:nvPicPr>
        <p:blipFill>
          <a:blip r:embed="rId3" cstate="print"/>
          <a:srcRect t="23945" r="1160" b="17286"/>
          <a:stretch>
            <a:fillRect/>
          </a:stretch>
        </p:blipFill>
        <p:spPr bwMode="auto">
          <a:xfrm>
            <a:off x="3829404" y="305768"/>
            <a:ext cx="2421818" cy="1440000"/>
          </a:xfrm>
          <a:prstGeom prst="rect">
            <a:avLst/>
          </a:prstGeom>
          <a:noFill/>
        </p:spPr>
      </p:pic>
      <p:pic>
        <p:nvPicPr>
          <p:cNvPr id="18438" name="Picture 6" descr="C:\Program Files (x86)\Picto Selector\png\ARASAAC Symbol Set\33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904" y="2610024"/>
            <a:ext cx="1656024" cy="1656024"/>
          </a:xfrm>
          <a:prstGeom prst="rect">
            <a:avLst/>
          </a:prstGeom>
          <a:noFill/>
        </p:spPr>
      </p:pic>
      <p:pic>
        <p:nvPicPr>
          <p:cNvPr id="18439" name="Picture 7" descr="C:\Program Files (x86)\Picto Selector\png\ARASAAC Symbol Set\309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41" y="5274320"/>
            <a:ext cx="2016143" cy="1872048"/>
          </a:xfrm>
          <a:prstGeom prst="rect">
            <a:avLst/>
          </a:prstGeom>
          <a:noFill/>
        </p:spPr>
      </p:pic>
      <p:pic>
        <p:nvPicPr>
          <p:cNvPr id="19459" name="Picture 3" descr="C:\Program Files (x86)\Picto Selector\png\Soyvisual\soyvisual_559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9992" y="4770264"/>
            <a:ext cx="1440000" cy="1440000"/>
          </a:xfrm>
          <a:prstGeom prst="rect">
            <a:avLst/>
          </a:prstGeom>
          <a:noFill/>
        </p:spPr>
      </p:pic>
      <p:pic>
        <p:nvPicPr>
          <p:cNvPr id="19461" name="Picture 5" descr="C:\Program Files (x86)\Picto Selector\png\ARASAAC Symbol Set\1035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480" y="4626248"/>
            <a:ext cx="1440000" cy="1440000"/>
          </a:xfrm>
          <a:prstGeom prst="rect">
            <a:avLst/>
          </a:prstGeom>
          <a:noFill/>
        </p:spPr>
      </p:pic>
      <p:pic>
        <p:nvPicPr>
          <p:cNvPr id="19462" name="Picture 6" descr="C:\Program Files (x86)\Picto Selector\png\ARASAAC Symbol Set\227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4008" y="1025848"/>
            <a:ext cx="1440000" cy="1440000"/>
          </a:xfrm>
          <a:prstGeom prst="rect">
            <a:avLst/>
          </a:prstGeom>
          <a:noFill/>
        </p:spPr>
      </p:pic>
      <p:pic>
        <p:nvPicPr>
          <p:cNvPr id="19463" name="Picture 7" descr="C:\Program Files (x86)\Picto Selector\png\Mulberry Symbol Set\socks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00552" y="2970938"/>
            <a:ext cx="1440000" cy="1440000"/>
          </a:xfrm>
          <a:prstGeom prst="rect">
            <a:avLst/>
          </a:prstGeom>
          <a:noFill/>
        </p:spPr>
      </p:pic>
      <p:pic>
        <p:nvPicPr>
          <p:cNvPr id="19464" name="Picture 8" descr="C:\Program Files (x86)\Picto Selector\png\ARASAAC Symbol Set\159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0835" y="1529455"/>
            <a:ext cx="1440000" cy="1440000"/>
          </a:xfrm>
          <a:prstGeom prst="rect">
            <a:avLst/>
          </a:prstGeom>
          <a:noFill/>
        </p:spPr>
      </p:pic>
      <p:sp>
        <p:nvSpPr>
          <p:cNvPr id="13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4" name="13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Program Files (x86)\Picto Selector\png\ARASAAC Symbol Set\5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36840">
            <a:off x="6103299" y="4897147"/>
            <a:ext cx="1656024" cy="1656024"/>
          </a:xfrm>
          <a:prstGeom prst="rect">
            <a:avLst/>
          </a:prstGeom>
          <a:noFill/>
        </p:spPr>
      </p:pic>
      <p:pic>
        <p:nvPicPr>
          <p:cNvPr id="5124" name="Picture 4" descr="C:\Program Files (x86)\Picto Selector\png\Mulberry Symbol Set\sweet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5310">
            <a:off x="5763100" y="201247"/>
            <a:ext cx="1843591" cy="1843591"/>
          </a:xfrm>
          <a:prstGeom prst="rect">
            <a:avLst/>
          </a:prstGeom>
          <a:noFill/>
        </p:spPr>
      </p:pic>
      <p:pic>
        <p:nvPicPr>
          <p:cNvPr id="5125" name="Picture 5" descr="C:\Program Files (x86)\Picto Selector\png\ARASAAC Symbol Set\83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341" y="261898"/>
            <a:ext cx="1301674" cy="1301674"/>
          </a:xfrm>
          <a:prstGeom prst="rect">
            <a:avLst/>
          </a:prstGeom>
          <a:noFill/>
        </p:spPr>
      </p:pic>
      <p:pic>
        <p:nvPicPr>
          <p:cNvPr id="5126" name="Picture 6" descr="C:\Program Files (x86)\Picto Selector\png\ARASAAC Symbol Set\29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9836" y="2711749"/>
            <a:ext cx="2160954" cy="2160954"/>
          </a:xfrm>
          <a:prstGeom prst="rect">
            <a:avLst/>
          </a:prstGeom>
          <a:noFill/>
        </p:spPr>
      </p:pic>
      <p:pic>
        <p:nvPicPr>
          <p:cNvPr id="7" name="Picture 2" descr="C:\Program Files (x86)\Picto Selector\png\ARASAAC Symbol Set\26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704730">
            <a:off x="2113560" y="4939857"/>
            <a:ext cx="1440000" cy="1440000"/>
          </a:xfrm>
          <a:prstGeom prst="rect">
            <a:avLst/>
          </a:prstGeom>
          <a:noFill/>
        </p:spPr>
      </p:pic>
      <p:pic>
        <p:nvPicPr>
          <p:cNvPr id="5127" name="Picture 7" descr="C:\Program Files (x86)\Picto Selector\png\ARASAAC Symbol Set\25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896" y="2682032"/>
            <a:ext cx="1728112" cy="1728112"/>
          </a:xfrm>
          <a:prstGeom prst="rect">
            <a:avLst/>
          </a:prstGeom>
          <a:noFill/>
        </p:spPr>
      </p:pic>
      <p:pic>
        <p:nvPicPr>
          <p:cNvPr id="5128" name="Picture 8" descr="C:\Program Files (x86)\Picto Selector\png\ARASAAC Symbol Set\1127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4008" y="1097856"/>
            <a:ext cx="1440000" cy="1440000"/>
          </a:xfrm>
          <a:prstGeom prst="rect">
            <a:avLst/>
          </a:prstGeom>
          <a:noFill/>
        </p:spPr>
      </p:pic>
      <p:pic>
        <p:nvPicPr>
          <p:cNvPr id="5129" name="Picture 9" descr="C:\Program Files (x86)\Picto Selector\png\ARASAAC Symbol Set\725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8544" y="3258096"/>
            <a:ext cx="1584890" cy="1584890"/>
          </a:xfrm>
          <a:prstGeom prst="rect">
            <a:avLst/>
          </a:prstGeom>
          <a:noFill/>
        </p:spPr>
      </p:pic>
      <p:pic>
        <p:nvPicPr>
          <p:cNvPr id="5130" name="Picture 10" descr="C:\Program Files (x86)\Picto Selector\png\Mulberry Symbol Set\biscuit chocolate chip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5341" y="5490344"/>
            <a:ext cx="1889944" cy="1889944"/>
          </a:xfrm>
          <a:prstGeom prst="rect">
            <a:avLst/>
          </a:prstGeom>
          <a:noFill/>
        </p:spPr>
      </p:pic>
      <p:pic>
        <p:nvPicPr>
          <p:cNvPr id="5135" name="Picture 15" descr="C:\Program Files (x86)\Picto Selector\png\ARASAAC Symbol Set\836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312128">
            <a:off x="7144842" y="1690922"/>
            <a:ext cx="1440000" cy="1440000"/>
          </a:xfrm>
          <a:prstGeom prst="rect">
            <a:avLst/>
          </a:prstGeom>
          <a:noFill/>
        </p:spPr>
      </p:pic>
      <p:sp>
        <p:nvSpPr>
          <p:cNvPr id="14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5" name="14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Program Files (x86)\Picto Selector\png\ARASAAC Symbol Set\29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508" y="2695219"/>
            <a:ext cx="2160954" cy="2160954"/>
          </a:xfrm>
          <a:prstGeom prst="rect">
            <a:avLst/>
          </a:prstGeom>
          <a:noFill/>
        </p:spPr>
      </p:pic>
      <p:pic>
        <p:nvPicPr>
          <p:cNvPr id="5131" name="Picture 11" descr="C:\Program Files (x86)\Picto Selector\png\Mulberry Symbol Set\grape juice.wmf"/>
          <p:cNvPicPr>
            <a:picLocks noChangeAspect="1" noChangeArrowheads="1"/>
          </p:cNvPicPr>
          <p:nvPr/>
        </p:nvPicPr>
        <p:blipFill>
          <a:blip r:embed="rId3" cstate="print"/>
          <a:srcRect t="20440" r="47440"/>
          <a:stretch>
            <a:fillRect/>
          </a:stretch>
        </p:blipFill>
        <p:spPr bwMode="auto">
          <a:xfrm>
            <a:off x="1655936" y="2970938"/>
            <a:ext cx="951322" cy="1440000"/>
          </a:xfrm>
          <a:prstGeom prst="rect">
            <a:avLst/>
          </a:prstGeom>
          <a:noFill/>
        </p:spPr>
      </p:pic>
      <p:pic>
        <p:nvPicPr>
          <p:cNvPr id="14" name="Picture 11" descr="C:\Program Files (x86)\Picto Selector\png\Mulberry Symbol Set\grape juice.wmf"/>
          <p:cNvPicPr>
            <a:picLocks noChangeAspect="1" noChangeArrowheads="1"/>
          </p:cNvPicPr>
          <p:nvPr/>
        </p:nvPicPr>
        <p:blipFill>
          <a:blip r:embed="rId3" cstate="print"/>
          <a:srcRect l="50000" t="-5840" r="3280" b="32839"/>
          <a:stretch>
            <a:fillRect/>
          </a:stretch>
        </p:blipFill>
        <p:spPr bwMode="auto">
          <a:xfrm rot="19377586">
            <a:off x="4022543" y="5249364"/>
            <a:ext cx="1244911" cy="2044962"/>
          </a:xfrm>
          <a:prstGeom prst="rect">
            <a:avLst/>
          </a:prstGeom>
          <a:noFill/>
        </p:spPr>
      </p:pic>
      <p:pic>
        <p:nvPicPr>
          <p:cNvPr id="5134" name="Picture 14" descr="C:\Program Files (x86)\Picto Selector\png\Mulberry Symbol Set\jewellery.wmf"/>
          <p:cNvPicPr>
            <a:picLocks noChangeAspect="1" noChangeArrowheads="1"/>
          </p:cNvPicPr>
          <p:nvPr/>
        </p:nvPicPr>
        <p:blipFill>
          <a:blip r:embed="rId4" cstate="print"/>
          <a:srcRect l="34389" t="22681" r="7070" b="33413"/>
          <a:stretch>
            <a:fillRect/>
          </a:stretch>
        </p:blipFill>
        <p:spPr bwMode="auto">
          <a:xfrm>
            <a:off x="6033462" y="842102"/>
            <a:ext cx="1296144" cy="1440000"/>
          </a:xfrm>
          <a:prstGeom prst="rect">
            <a:avLst/>
          </a:prstGeom>
          <a:noFill/>
        </p:spPr>
      </p:pic>
      <p:pic>
        <p:nvPicPr>
          <p:cNvPr id="11267" name="Picture 3" descr="C:\Program Files (x86)\Picto Selector\png\ARASAAC Symbol Set\11404.png"/>
          <p:cNvPicPr>
            <a:picLocks noChangeAspect="1" noChangeArrowheads="1"/>
          </p:cNvPicPr>
          <p:nvPr/>
        </p:nvPicPr>
        <p:blipFill>
          <a:blip r:embed="rId5" cstate="print"/>
          <a:srcRect t="1916" r="50000"/>
          <a:stretch>
            <a:fillRect/>
          </a:stretch>
        </p:blipFill>
        <p:spPr bwMode="auto">
          <a:xfrm rot="1819908">
            <a:off x="2491358" y="824622"/>
            <a:ext cx="1090448" cy="1720346"/>
          </a:xfrm>
          <a:prstGeom prst="rect">
            <a:avLst/>
          </a:prstGeom>
          <a:noFill/>
        </p:spPr>
      </p:pic>
      <p:pic>
        <p:nvPicPr>
          <p:cNvPr id="11268" name="Picture 4" descr="C:\Program Files (x86)\Picto Selector\png\ARASAAC Symbol Set\338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4528" y="2250938"/>
            <a:ext cx="1440000" cy="1440000"/>
          </a:xfrm>
          <a:prstGeom prst="rect">
            <a:avLst/>
          </a:prstGeom>
          <a:noFill/>
        </p:spPr>
      </p:pic>
      <p:pic>
        <p:nvPicPr>
          <p:cNvPr id="11269" name="Picture 5" descr="C:\Program Files (x86)\Picto Selector\png\ARASAAC Symbol Set\65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5234" y="5395715"/>
            <a:ext cx="1440000" cy="1440000"/>
          </a:xfrm>
          <a:prstGeom prst="rect">
            <a:avLst/>
          </a:prstGeom>
          <a:noFill/>
        </p:spPr>
      </p:pic>
      <p:pic>
        <p:nvPicPr>
          <p:cNvPr id="11270" name="Picture 6" descr="C:\Program Files (x86)\Picto Selector\png\ARASAAC Symbol Set\541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441238">
            <a:off x="2007881" y="4762169"/>
            <a:ext cx="1440000" cy="1440000"/>
          </a:xfrm>
          <a:prstGeom prst="rect">
            <a:avLst/>
          </a:prstGeom>
          <a:noFill/>
        </p:spPr>
      </p:pic>
      <p:pic>
        <p:nvPicPr>
          <p:cNvPr id="11271" name="Picture 7" descr="C:\Program Files (x86)\Picto Selector\png\ARASAAC Symbol Set\1364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32985" y="174591"/>
            <a:ext cx="1440000" cy="1440000"/>
          </a:xfrm>
          <a:prstGeom prst="rect">
            <a:avLst/>
          </a:prstGeom>
          <a:noFill/>
        </p:spPr>
      </p:pic>
      <p:sp>
        <p:nvSpPr>
          <p:cNvPr id="15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6" name="15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33" name="Picture 13" descr="C:\Program Files (x86)\Picto Selector\png\Mulberry Symbol Set\mauve dark.wmf"/>
          <p:cNvPicPr>
            <a:picLocks noChangeAspect="1" noChangeArrowheads="1"/>
          </p:cNvPicPr>
          <p:nvPr/>
        </p:nvPicPr>
        <p:blipFill>
          <a:blip r:embed="rId10" cstate="print"/>
          <a:srcRect l="11948" t="44146" r="14876" b="6094"/>
          <a:stretch>
            <a:fillRect/>
          </a:stretch>
        </p:blipFill>
        <p:spPr bwMode="auto">
          <a:xfrm>
            <a:off x="6852143" y="3970590"/>
            <a:ext cx="1284513" cy="1303649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rogram Files (x86)\Picto Selector\png\ARASAAC Symbol Set\258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655" y="4833280"/>
            <a:ext cx="1440000" cy="1440000"/>
          </a:xfrm>
          <a:prstGeom prst="rect">
            <a:avLst/>
          </a:prstGeom>
          <a:noFill/>
        </p:spPr>
      </p:pic>
      <p:pic>
        <p:nvPicPr>
          <p:cNvPr id="7172" name="Picture 4" descr="C:\Program Files (x86)\Picto Selector\png\ARASAAC Symbol Set\85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66" y="4410224"/>
            <a:ext cx="1542640" cy="1542640"/>
          </a:xfrm>
          <a:prstGeom prst="rect">
            <a:avLst/>
          </a:prstGeom>
          <a:noFill/>
        </p:spPr>
      </p:pic>
      <p:pic>
        <p:nvPicPr>
          <p:cNvPr id="7173" name="Picture 5" descr="C:\Program Files (x86)\Picto Selector\png\ARASAAC Symbol Set\249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226" y="1059298"/>
            <a:ext cx="1440000" cy="1440000"/>
          </a:xfrm>
          <a:prstGeom prst="rect">
            <a:avLst/>
          </a:prstGeom>
          <a:noFill/>
        </p:spPr>
      </p:pic>
      <p:pic>
        <p:nvPicPr>
          <p:cNvPr id="7175" name="Picture 7" descr="C:\Program Files (x86)\Picto Selector\png\ARASAAC Symbol Set\59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507" y="1091845"/>
            <a:ext cx="1440000" cy="1440000"/>
          </a:xfrm>
          <a:prstGeom prst="rect">
            <a:avLst/>
          </a:prstGeom>
          <a:noFill/>
        </p:spPr>
      </p:pic>
      <p:pic>
        <p:nvPicPr>
          <p:cNvPr id="7178" name="Picture 10" descr="C:\Program Files (x86)\Picto Selector\png\ARASAAC Symbol Set\909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7970" y="2548595"/>
            <a:ext cx="2284685" cy="2284685"/>
          </a:xfrm>
          <a:prstGeom prst="rect">
            <a:avLst/>
          </a:prstGeom>
          <a:noFill/>
        </p:spPr>
      </p:pic>
      <p:pic>
        <p:nvPicPr>
          <p:cNvPr id="12" name="Picture 2" descr="C:\Program Files (x86)\Picto Selector\png\ARASAAC Symbol Set\102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2000" y="2970224"/>
            <a:ext cx="1440000" cy="1440000"/>
          </a:xfrm>
          <a:prstGeom prst="rect">
            <a:avLst/>
          </a:prstGeom>
          <a:noFill/>
        </p:spPr>
      </p:pic>
      <p:pic>
        <p:nvPicPr>
          <p:cNvPr id="13" name="Picture 13" descr="C:\Program Files (x86)\Picto Selector\png\Mulberry Symbol Set\suitcase 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2440" y="2682032"/>
            <a:ext cx="2033960" cy="2033960"/>
          </a:xfrm>
          <a:prstGeom prst="rect">
            <a:avLst/>
          </a:prstGeom>
          <a:noFill/>
        </p:spPr>
      </p:pic>
      <p:pic>
        <p:nvPicPr>
          <p:cNvPr id="14" name="Picture 14" descr="C:\Program Files (x86)\Picto Selector\png\ARASAAC Symbol Set\815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0392" y="5778536"/>
            <a:ext cx="1440000" cy="1440000"/>
          </a:xfrm>
          <a:prstGeom prst="rect">
            <a:avLst/>
          </a:prstGeom>
          <a:noFill/>
        </p:spPr>
      </p:pic>
      <p:pic>
        <p:nvPicPr>
          <p:cNvPr id="15" name="Picture 21" descr="C:\Program Files (x86)\Picto Selector\png\ARASAAC Symbol Set\253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5863" y="0"/>
            <a:ext cx="1944137" cy="1944137"/>
          </a:xfrm>
          <a:prstGeom prst="rect">
            <a:avLst/>
          </a:prstGeom>
          <a:noFill/>
        </p:spPr>
      </p:pic>
      <p:sp>
        <p:nvSpPr>
          <p:cNvPr id="17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8" name="17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Picto Selector\png\ARASAAC Symbol Set\28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832" y="2538016"/>
            <a:ext cx="2232962" cy="2232962"/>
          </a:xfrm>
          <a:prstGeom prst="ellipse">
            <a:avLst/>
          </a:prstGeom>
          <a:noFill/>
        </p:spPr>
      </p:pic>
      <p:pic>
        <p:nvPicPr>
          <p:cNvPr id="1032" name="Picture 8" descr="C:\Program Files (x86)\Picto Selector\png\Mulberry Symbol Set\cake tin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544" y="3690938"/>
            <a:ext cx="1440000" cy="1440000"/>
          </a:xfrm>
          <a:prstGeom prst="ellipse">
            <a:avLst/>
          </a:prstGeom>
          <a:noFill/>
        </p:spPr>
      </p:pic>
      <p:pic>
        <p:nvPicPr>
          <p:cNvPr id="1033" name="Picture 9" descr="C:\Program Files (x86)\Picto Selector\png\ARASAAC Symbol Set\6871.png"/>
          <p:cNvPicPr>
            <a:picLocks noChangeAspect="1" noChangeArrowheads="1"/>
          </p:cNvPicPr>
          <p:nvPr/>
        </p:nvPicPr>
        <p:blipFill>
          <a:blip r:embed="rId4" cstate="print"/>
          <a:srcRect r="4989" b="3769"/>
          <a:stretch>
            <a:fillRect/>
          </a:stretch>
        </p:blipFill>
        <p:spPr bwMode="auto">
          <a:xfrm rot="1089371">
            <a:off x="4356237" y="6002368"/>
            <a:ext cx="1368152" cy="1385728"/>
          </a:xfrm>
          <a:prstGeom prst="rect">
            <a:avLst/>
          </a:prstGeom>
          <a:noFill/>
        </p:spPr>
      </p:pic>
      <p:pic>
        <p:nvPicPr>
          <p:cNvPr id="1036" name="Picture 12" descr="C:\Program Files (x86)\Picto Selector\png\ARASAAC Symbol Set\68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6056" y="5274320"/>
            <a:ext cx="1440000" cy="1440000"/>
          </a:xfrm>
          <a:prstGeom prst="ellipse">
            <a:avLst/>
          </a:prstGeom>
          <a:noFill/>
        </p:spPr>
      </p:pic>
      <p:pic>
        <p:nvPicPr>
          <p:cNvPr id="1037" name="Picture 13" descr="C:\Program Files (x86)\Picto Selector\png\ARASAAC Symbol Set\6981.png"/>
          <p:cNvPicPr>
            <a:picLocks noChangeAspect="1" noChangeArrowheads="1"/>
          </p:cNvPicPr>
          <p:nvPr/>
        </p:nvPicPr>
        <p:blipFill>
          <a:blip r:embed="rId6" cstate="print"/>
          <a:srcRect t="14991"/>
          <a:stretch>
            <a:fillRect/>
          </a:stretch>
        </p:blipFill>
        <p:spPr bwMode="auto">
          <a:xfrm>
            <a:off x="4320313" y="233760"/>
            <a:ext cx="1440000" cy="1224136"/>
          </a:xfrm>
          <a:prstGeom prst="ellipse">
            <a:avLst/>
          </a:prstGeom>
          <a:noFill/>
        </p:spPr>
      </p:pic>
      <p:pic>
        <p:nvPicPr>
          <p:cNvPr id="1038" name="Picture 14" descr="C:\Program Files (x86)\Picto Selector\png\ARASAAC Symbol Set\24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3928" y="1961952"/>
            <a:ext cx="1440000" cy="1440000"/>
          </a:xfrm>
          <a:prstGeom prst="ellipse">
            <a:avLst/>
          </a:prstGeom>
          <a:noFill/>
        </p:spPr>
      </p:pic>
      <p:pic>
        <p:nvPicPr>
          <p:cNvPr id="9218" name="Picture 2" descr="C:\Program Files (x86)\Picto Selector\png\ARASAAC Symbol Set\2857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4528" y="1889944"/>
            <a:ext cx="1440000" cy="1440000"/>
          </a:xfrm>
          <a:prstGeom prst="ellipse">
            <a:avLst/>
          </a:prstGeom>
          <a:noFill/>
        </p:spPr>
      </p:pic>
      <p:pic>
        <p:nvPicPr>
          <p:cNvPr id="15" name="Picture 2" descr="C:\Program Files (x86)\Picto Selector\png\ARASAAC Symbol Set\26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4448" y="5130304"/>
            <a:ext cx="1440000" cy="1440000"/>
          </a:xfrm>
          <a:prstGeom prst="rect">
            <a:avLst/>
          </a:prstGeom>
          <a:noFill/>
        </p:spPr>
      </p:pic>
      <p:pic>
        <p:nvPicPr>
          <p:cNvPr id="16" name="Picture 10" descr="C:\Program Files (x86)\Picto Selector\png\ARASAAC Symbol Set\334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432" y="521792"/>
            <a:ext cx="1440000" cy="1440000"/>
          </a:xfrm>
          <a:prstGeom prst="ellipse">
            <a:avLst/>
          </a:prstGeom>
          <a:noFill/>
        </p:spPr>
      </p:pic>
      <p:pic>
        <p:nvPicPr>
          <p:cNvPr id="17" name="Picture 7" descr="C:\Program Files (x86)\Picto Selector\png\ARASAAC Symbol Set\712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55936" y="3690938"/>
            <a:ext cx="1440000" cy="1440000"/>
          </a:xfrm>
          <a:prstGeom prst="rect">
            <a:avLst/>
          </a:prstGeom>
          <a:noFill/>
        </p:spPr>
      </p:pic>
      <p:pic>
        <p:nvPicPr>
          <p:cNvPr id="18" name="Picture 6" descr="C:\Program Files (x86)\Picto Selector\png\ARASAAC Symbol Set\241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3657" y="597650"/>
            <a:ext cx="1440000" cy="1440000"/>
          </a:xfrm>
          <a:prstGeom prst="rect">
            <a:avLst/>
          </a:prstGeom>
          <a:noFill/>
        </p:spPr>
      </p:pic>
      <p:sp>
        <p:nvSpPr>
          <p:cNvPr id="20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21" name="20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Program Files (x86)\Picto Selector\png\ARASAAC Symbol Set\22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388" y="3474120"/>
            <a:ext cx="1548132" cy="1548132"/>
          </a:xfrm>
          <a:prstGeom prst="rect">
            <a:avLst/>
          </a:prstGeom>
          <a:noFill/>
        </p:spPr>
      </p:pic>
      <p:pic>
        <p:nvPicPr>
          <p:cNvPr id="7176" name="Picture 8" descr="C:\Program Files (x86)\Picto Selector\png\ARASAAC Symbol Set\23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966" y="3474120"/>
            <a:ext cx="1440000" cy="1440000"/>
          </a:xfrm>
          <a:prstGeom prst="rect">
            <a:avLst/>
          </a:prstGeom>
          <a:noFill/>
        </p:spPr>
      </p:pic>
      <p:pic>
        <p:nvPicPr>
          <p:cNvPr id="7177" name="Picture 9" descr="C:\Program Files (x86)\Picto Selector\png\ARASAAC Symbol Set\83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6966" y="5058536"/>
            <a:ext cx="1440000" cy="1440000"/>
          </a:xfrm>
          <a:prstGeom prst="rect">
            <a:avLst/>
          </a:prstGeom>
          <a:noFill/>
        </p:spPr>
      </p:pic>
      <p:pic>
        <p:nvPicPr>
          <p:cNvPr id="7178" name="Picture 10" descr="C:\Program Files (x86)\Picto Selector\png\ARASAAC Symbol Set\909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6237" y="2646862"/>
            <a:ext cx="2088151" cy="2088151"/>
          </a:xfrm>
          <a:prstGeom prst="rect">
            <a:avLst/>
          </a:prstGeom>
          <a:noFill/>
        </p:spPr>
      </p:pic>
      <p:pic>
        <p:nvPicPr>
          <p:cNvPr id="14" name="Picture 14" descr="C:\Program Files (x86)\Picto Selector\png\ARASAAC Symbol Set\815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392" y="5778536"/>
            <a:ext cx="1440000" cy="1440000"/>
          </a:xfrm>
          <a:prstGeom prst="rect">
            <a:avLst/>
          </a:prstGeom>
          <a:noFill/>
        </p:spPr>
      </p:pic>
      <p:pic>
        <p:nvPicPr>
          <p:cNvPr id="12290" name="Picture 2" descr="C:\Program Files (x86)\Picto Selector\png\ARASAAC Symbol Set\72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388" y="2034120"/>
            <a:ext cx="1440000" cy="1440000"/>
          </a:xfrm>
          <a:prstGeom prst="rect">
            <a:avLst/>
          </a:prstGeom>
          <a:noFill/>
        </p:spPr>
      </p:pic>
      <p:pic>
        <p:nvPicPr>
          <p:cNvPr id="12291" name="Picture 3" descr="C:\Program Files (x86)\Picto Selector\png\ARASAAC Symbol Set\24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034008">
            <a:off x="5892007" y="4971887"/>
            <a:ext cx="1824760" cy="1824760"/>
          </a:xfrm>
          <a:prstGeom prst="rect">
            <a:avLst/>
          </a:prstGeom>
          <a:noFill/>
        </p:spPr>
      </p:pic>
      <p:pic>
        <p:nvPicPr>
          <p:cNvPr id="12292" name="Picture 4" descr="C:\Program Files (x86)\Picto Selector\png\ARASAAC Symbol Set\507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0392" y="62374"/>
            <a:ext cx="1440000" cy="1440000"/>
          </a:xfrm>
          <a:prstGeom prst="rect">
            <a:avLst/>
          </a:prstGeom>
          <a:noFill/>
        </p:spPr>
      </p:pic>
      <p:pic>
        <p:nvPicPr>
          <p:cNvPr id="12293" name="Picture 5" descr="C:\Program Files (x86)\Picto Selector\png\Mulberry Symbol Set\marrow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23928" y="617010"/>
            <a:ext cx="1632974" cy="1632974"/>
          </a:xfrm>
          <a:prstGeom prst="rect">
            <a:avLst/>
          </a:prstGeom>
          <a:noFill/>
        </p:spPr>
      </p:pic>
      <p:pic>
        <p:nvPicPr>
          <p:cNvPr id="12294" name="Picture 6" descr="C:\Program Files (x86)\Picto Selector\png\ARASAAC Symbol Set\478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387" y="713497"/>
            <a:ext cx="1440000" cy="1440000"/>
          </a:xfrm>
          <a:prstGeom prst="rect">
            <a:avLst/>
          </a:prstGeom>
          <a:noFill/>
        </p:spPr>
      </p:pic>
      <p:pic>
        <p:nvPicPr>
          <p:cNvPr id="12295" name="Picture 7" descr="C:\Program Files (x86)\Picto Selector\png\ARASAAC Symbol Set\689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6860" y="1817776"/>
            <a:ext cx="1547268" cy="1547268"/>
          </a:xfrm>
          <a:prstGeom prst="rect">
            <a:avLst/>
          </a:prstGeom>
          <a:noFill/>
        </p:spPr>
      </p:pic>
      <p:sp>
        <p:nvSpPr>
          <p:cNvPr id="15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6" name="15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Program Files (x86)\Picto Selector\png\ARASAAC Symbol Set\3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375" y="2621000"/>
            <a:ext cx="2139875" cy="2139875"/>
          </a:xfrm>
          <a:prstGeom prst="rect">
            <a:avLst/>
          </a:prstGeom>
          <a:noFill/>
        </p:spPr>
      </p:pic>
      <p:pic>
        <p:nvPicPr>
          <p:cNvPr id="20487" name="Picture 7" descr="C:\Program Files (x86)\Picto Selector\png\ARASAAC Symbol Set\24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120" y="5562352"/>
            <a:ext cx="1440000" cy="1440000"/>
          </a:xfrm>
          <a:prstGeom prst="rect">
            <a:avLst/>
          </a:prstGeom>
          <a:noFill/>
        </p:spPr>
      </p:pic>
      <p:pic>
        <p:nvPicPr>
          <p:cNvPr id="20488" name="Picture 8" descr="C:\Program Files (x86)\Picto Selector\png\Mulberry Symbol Set\hood hoodie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925" y="4525261"/>
            <a:ext cx="1440000" cy="1440000"/>
          </a:xfrm>
          <a:prstGeom prst="rect">
            <a:avLst/>
          </a:prstGeom>
          <a:noFill/>
        </p:spPr>
      </p:pic>
      <p:pic>
        <p:nvPicPr>
          <p:cNvPr id="20490" name="Picture 10" descr="C:\Program Files (x86)\Picto Selector\png\ARASAAC Symbol Set\72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912" y="2754040"/>
            <a:ext cx="1440000" cy="1440000"/>
          </a:xfrm>
          <a:prstGeom prst="rect">
            <a:avLst/>
          </a:prstGeom>
          <a:noFill/>
        </p:spPr>
      </p:pic>
      <p:pic>
        <p:nvPicPr>
          <p:cNvPr id="20491" name="Picture 11" descr="C:\Program Files (x86)\Picto Selector\png\Mulberry Symbol Set\teapot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0345" y="5654165"/>
            <a:ext cx="1584016" cy="1584016"/>
          </a:xfrm>
          <a:prstGeom prst="rect">
            <a:avLst/>
          </a:prstGeom>
          <a:noFill/>
        </p:spPr>
      </p:pic>
      <p:pic>
        <p:nvPicPr>
          <p:cNvPr id="20492" name="Picture 12" descr="C:\Program Files (x86)\Picto Selector\png\ARASAAC Symbol Set\837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3415" y="3135289"/>
            <a:ext cx="1440000" cy="1440000"/>
          </a:xfrm>
          <a:prstGeom prst="rect">
            <a:avLst/>
          </a:prstGeom>
          <a:noFill/>
        </p:spPr>
      </p:pic>
      <p:pic>
        <p:nvPicPr>
          <p:cNvPr id="20494" name="Picture 14" descr="C:\Program Files (x86)\Picto Selector\png\ARASAAC Symbol Set\254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330003">
            <a:off x="6905513" y="1558865"/>
            <a:ext cx="1440000" cy="1440000"/>
          </a:xfrm>
          <a:prstGeom prst="rect">
            <a:avLst/>
          </a:prstGeom>
          <a:noFill/>
        </p:spPr>
      </p:pic>
      <p:pic>
        <p:nvPicPr>
          <p:cNvPr id="20495" name="Picture 15" descr="C:\Program Files (x86)\Picto Selector\png\Mulberry Symbol Set\stool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2360" y="557681"/>
            <a:ext cx="1440000" cy="1440000"/>
          </a:xfrm>
          <a:prstGeom prst="rect">
            <a:avLst/>
          </a:prstGeom>
          <a:noFill/>
        </p:spPr>
      </p:pic>
      <p:pic>
        <p:nvPicPr>
          <p:cNvPr id="20496" name="Picture 16" descr="C:\Program Files (x86)\Picto Selector\png\ARASAAC Symbol Set\340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9912" y="1379039"/>
            <a:ext cx="1440000" cy="1440000"/>
          </a:xfrm>
          <a:prstGeom prst="rect">
            <a:avLst/>
          </a:prstGeom>
          <a:noFill/>
        </p:spPr>
      </p:pic>
      <p:pic>
        <p:nvPicPr>
          <p:cNvPr id="20497" name="Picture 17" descr="C:\Program Files (x86)\Picto Selector\png\ARASAAC Symbol Set\1592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44168" y="377855"/>
            <a:ext cx="1440000" cy="1440000"/>
          </a:xfrm>
          <a:prstGeom prst="rect">
            <a:avLst/>
          </a:prstGeom>
          <a:noFill/>
        </p:spPr>
      </p:pic>
      <p:pic>
        <p:nvPicPr>
          <p:cNvPr id="20498" name="Picture 18" descr="C:\Program Files (x86)\Picto Selector\png\ARASAAC Symbol Set\911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15976" y="4482232"/>
            <a:ext cx="1440000" cy="1440000"/>
          </a:xfrm>
          <a:prstGeom prst="rect">
            <a:avLst/>
          </a:prstGeom>
          <a:noFill/>
        </p:spPr>
      </p:pic>
      <p:sp>
        <p:nvSpPr>
          <p:cNvPr id="15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6" name="15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Program Files (x86)\Picto Selector\png\ARASAAC Symbol Set\3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375" y="2621000"/>
            <a:ext cx="2139875" cy="2139875"/>
          </a:xfrm>
          <a:prstGeom prst="rect">
            <a:avLst/>
          </a:prstGeom>
          <a:noFill/>
        </p:spPr>
      </p:pic>
      <p:pic>
        <p:nvPicPr>
          <p:cNvPr id="20483" name="Picture 3" descr="C:\Program Files (x86)\Picto Selector\png\ARASAAC Symbol Set\23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9914">
            <a:off x="2507097" y="5077731"/>
            <a:ext cx="1440000" cy="1440000"/>
          </a:xfrm>
          <a:prstGeom prst="rect">
            <a:avLst/>
          </a:prstGeom>
          <a:noFill/>
        </p:spPr>
      </p:pic>
      <p:pic>
        <p:nvPicPr>
          <p:cNvPr id="20484" name="Picture 4" descr="C:\Program Files (x86)\Picto Selector\png\Mulberry Symbol Set\dolphin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5876">
            <a:off x="4402851" y="-69812"/>
            <a:ext cx="1922574" cy="1813281"/>
          </a:xfrm>
          <a:prstGeom prst="rect">
            <a:avLst/>
          </a:prstGeom>
          <a:noFill/>
        </p:spPr>
      </p:pic>
      <p:pic>
        <p:nvPicPr>
          <p:cNvPr id="20485" name="Picture 5" descr="C:\Program Files (x86)\Picto Selector\png\ARASAAC Symbol Set\25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07032">
            <a:off x="6297203" y="670381"/>
            <a:ext cx="1762711" cy="1762711"/>
          </a:xfrm>
          <a:prstGeom prst="rect">
            <a:avLst/>
          </a:prstGeom>
          <a:noFill/>
        </p:spPr>
      </p:pic>
      <p:pic>
        <p:nvPicPr>
          <p:cNvPr id="20486" name="Picture 6" descr="C:\Program Files (x86)\Picto Selector\png\ARASAAC Symbol Set\293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510035">
            <a:off x="1423946" y="1873978"/>
            <a:ext cx="1428459" cy="1428459"/>
          </a:xfrm>
          <a:prstGeom prst="rect">
            <a:avLst/>
          </a:prstGeom>
          <a:noFill/>
        </p:spPr>
      </p:pic>
      <p:pic>
        <p:nvPicPr>
          <p:cNvPr id="20489" name="Picture 9" descr="C:\Program Files (x86)\Picto Selector\png\Mulberry Symbol Set\drawing pin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4528" y="4248632"/>
            <a:ext cx="1440000" cy="1440000"/>
          </a:xfrm>
          <a:prstGeom prst="rect">
            <a:avLst/>
          </a:prstGeom>
          <a:noFill/>
        </p:spPr>
      </p:pic>
      <p:pic>
        <p:nvPicPr>
          <p:cNvPr id="20493" name="Picture 13" descr="C:\Program Files (x86)\Picto Selector\png\ARASAAC Symbol Set\914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00943">
            <a:off x="2694488" y="552231"/>
            <a:ext cx="1440000" cy="1440000"/>
          </a:xfrm>
          <a:prstGeom prst="rect">
            <a:avLst/>
          </a:prstGeom>
          <a:noFill/>
        </p:spPr>
      </p:pic>
      <p:pic>
        <p:nvPicPr>
          <p:cNvPr id="21506" name="Picture 2" descr="C:\Program Files (x86)\Picto Selector\png\Mulberry Symbol Set\tomato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4548" y="5139332"/>
            <a:ext cx="1440000" cy="1440000"/>
          </a:xfrm>
          <a:prstGeom prst="rect">
            <a:avLst/>
          </a:prstGeom>
          <a:noFill/>
        </p:spPr>
      </p:pic>
      <p:pic>
        <p:nvPicPr>
          <p:cNvPr id="21507" name="Picture 3" descr="C:\Program Files (x86)\Picto Selector\png\Mulberry Symbol Set\jeans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044883">
            <a:off x="1325192" y="3681287"/>
            <a:ext cx="1797840" cy="1440000"/>
          </a:xfrm>
          <a:prstGeom prst="rect">
            <a:avLst/>
          </a:prstGeom>
          <a:noFill/>
        </p:spPr>
      </p:pic>
      <p:pic>
        <p:nvPicPr>
          <p:cNvPr id="21508" name="Picture 4" descr="C:\Program Files (x86)\Picto Selector\png\ARASAAC Symbol Set\868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8544" y="2538016"/>
            <a:ext cx="1440000" cy="1440000"/>
          </a:xfrm>
          <a:prstGeom prst="rect">
            <a:avLst/>
          </a:prstGeom>
          <a:noFill/>
        </p:spPr>
      </p:pic>
      <p:pic>
        <p:nvPicPr>
          <p:cNvPr id="21509" name="Picture 5" descr="C:\Program Files (x86)\Picto Selector\png\Mulberry Symbol Set\hat - mans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6519" y="5688632"/>
            <a:ext cx="1601912" cy="1601912"/>
          </a:xfrm>
          <a:prstGeom prst="rect">
            <a:avLst/>
          </a:prstGeom>
          <a:noFill/>
        </p:spPr>
      </p:pic>
      <p:sp>
        <p:nvSpPr>
          <p:cNvPr id="15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6" name="15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9792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Program Files (x86)\Picto Selector\png\ARASAAC Symbol Set\26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11" y="2682032"/>
            <a:ext cx="2175442" cy="2175442"/>
          </a:xfrm>
          <a:prstGeom prst="rect">
            <a:avLst/>
          </a:prstGeom>
          <a:noFill/>
        </p:spPr>
      </p:pic>
      <p:pic>
        <p:nvPicPr>
          <p:cNvPr id="8" name="Picture 2" descr="C:\Program Files (x86)\Picto Selector\png\ARASAAC Symbol Set\28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544" y="2250938"/>
            <a:ext cx="1440000" cy="1440000"/>
          </a:xfrm>
          <a:prstGeom prst="ellipse">
            <a:avLst/>
          </a:prstGeom>
          <a:noFill/>
        </p:spPr>
      </p:pic>
      <p:pic>
        <p:nvPicPr>
          <p:cNvPr id="9" name="Picture 7" descr="C:\Program Files (x86)\Picto Selector\png\ARASAAC Symbol Set\136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313" y="161912"/>
            <a:ext cx="1440000" cy="1440000"/>
          </a:xfrm>
          <a:prstGeom prst="rect">
            <a:avLst/>
          </a:prstGeom>
          <a:noFill/>
        </p:spPr>
      </p:pic>
      <p:pic>
        <p:nvPicPr>
          <p:cNvPr id="10" name="Picture 5" descr="C:\Program Files (x86)\Picto Selector\png\ARASAAC Symbol Set\253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3928" y="3330104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21" descr="C:\Program Files (x86)\Picto Selector\png\ARASAAC Symbol Set\25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883" y="4750505"/>
            <a:ext cx="1944137" cy="1944137"/>
          </a:xfrm>
          <a:prstGeom prst="rect">
            <a:avLst/>
          </a:prstGeom>
          <a:noFill/>
        </p:spPr>
      </p:pic>
      <p:pic>
        <p:nvPicPr>
          <p:cNvPr id="12" name="Picture 3" descr="C:\Program Files (x86)\Picto Selector\png\ARASAAC Symbol Set\905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852987" flipH="1" flipV="1">
            <a:off x="5962289" y="5116177"/>
            <a:ext cx="1440000" cy="1440000"/>
          </a:xfrm>
          <a:prstGeom prst="rect">
            <a:avLst/>
          </a:prstGeom>
          <a:noFill/>
        </p:spPr>
      </p:pic>
      <p:pic>
        <p:nvPicPr>
          <p:cNvPr id="13" name="Picture 6" descr="C:\Program Files (x86)\Picto Selector\png\ARASAAC Symbol Set\246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6459" y="5634439"/>
            <a:ext cx="1656105" cy="1656105"/>
          </a:xfrm>
          <a:prstGeom prst="ellipse">
            <a:avLst/>
          </a:prstGeom>
          <a:noFill/>
        </p:spPr>
      </p:pic>
      <p:pic>
        <p:nvPicPr>
          <p:cNvPr id="14" name="Picture 5" descr="C:\Program Files (x86)\Picto Selector\png\ARASAAC Symbol Set\83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6127" y="718961"/>
            <a:ext cx="1440000" cy="1440000"/>
          </a:xfrm>
          <a:prstGeom prst="rect">
            <a:avLst/>
          </a:prstGeom>
          <a:noFill/>
        </p:spPr>
      </p:pic>
      <p:pic>
        <p:nvPicPr>
          <p:cNvPr id="15" name="Picture 6" descr="C:\Program Files (x86)\Picto Selector\png\ARASAAC Symbol Set\83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2260" y="665808"/>
            <a:ext cx="1440000" cy="1440000"/>
          </a:xfrm>
          <a:prstGeom prst="rect">
            <a:avLst/>
          </a:prstGeom>
          <a:noFill/>
        </p:spPr>
      </p:pic>
      <p:pic>
        <p:nvPicPr>
          <p:cNvPr id="18" name="Picture 10" descr="C:\Program Files (x86)\Picto Selector\png\ARASAAC Symbol Set\334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8544" y="3690938"/>
            <a:ext cx="1440000" cy="1440000"/>
          </a:xfrm>
          <a:prstGeom prst="ellipse">
            <a:avLst/>
          </a:prstGeom>
          <a:noFill/>
        </p:spPr>
      </p:pic>
      <p:pic>
        <p:nvPicPr>
          <p:cNvPr id="20" name="Picture 6" descr="C:\Program Files (x86)\Picto Selector\png\ARASAAC Symbol Set\241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9952" y="1817936"/>
            <a:ext cx="1440000" cy="1440000"/>
          </a:xfrm>
          <a:prstGeom prst="rect">
            <a:avLst/>
          </a:prstGeom>
          <a:noFill/>
        </p:spPr>
      </p:pic>
      <p:sp>
        <p:nvSpPr>
          <p:cNvPr id="16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7" name="16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 (x86)\Picto Selector\png\ARASAAC Symbol Set\26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11" y="2682032"/>
            <a:ext cx="2175442" cy="2175442"/>
          </a:xfrm>
          <a:prstGeom prst="rect">
            <a:avLst/>
          </a:prstGeom>
          <a:noFill/>
        </p:spPr>
      </p:pic>
      <p:pic>
        <p:nvPicPr>
          <p:cNvPr id="4099" name="Picture 3" descr="C:\Program Files (x86)\Picto Selector\png\Mulberry Symbol Set\sun lounger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3836">
            <a:off x="1606139" y="4072395"/>
            <a:ext cx="1800200" cy="1800200"/>
          </a:xfrm>
          <a:prstGeom prst="rect">
            <a:avLst/>
          </a:prstGeom>
          <a:noFill/>
        </p:spPr>
      </p:pic>
      <p:pic>
        <p:nvPicPr>
          <p:cNvPr id="4100" name="Picture 4" descr="C:\Program Files (x86)\Picto Selector\png\ARASAAC Symbol Set\23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424" y="2034040"/>
            <a:ext cx="1800994" cy="1800994"/>
          </a:xfrm>
          <a:prstGeom prst="rect">
            <a:avLst/>
          </a:prstGeom>
          <a:noFill/>
        </p:spPr>
      </p:pic>
      <p:pic>
        <p:nvPicPr>
          <p:cNvPr id="4101" name="Picture 5" descr="C:\Program Files (x86)\Picto Selector\png\ARASAAC Symbol Set\26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4960" y="819128"/>
            <a:ext cx="1440000" cy="1440000"/>
          </a:xfrm>
          <a:prstGeom prst="rect">
            <a:avLst/>
          </a:prstGeom>
          <a:noFill/>
        </p:spPr>
      </p:pic>
      <p:pic>
        <p:nvPicPr>
          <p:cNvPr id="4102" name="Picture 6" descr="C:\Program Files (x86)\Picto Selector\png\Mulberry Symbol Set\sun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4248" y="0"/>
            <a:ext cx="1872129" cy="1872129"/>
          </a:xfrm>
          <a:prstGeom prst="rect">
            <a:avLst/>
          </a:prstGeom>
          <a:noFill/>
        </p:spPr>
      </p:pic>
      <p:pic>
        <p:nvPicPr>
          <p:cNvPr id="16" name="Picture 14" descr="C:\Program Files (x86)\Picto Selector\png\ARASAAC Symbol Set\24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0864" y="2186666"/>
            <a:ext cx="1728192" cy="1728192"/>
          </a:xfrm>
          <a:prstGeom prst="ellipse">
            <a:avLst/>
          </a:prstGeom>
          <a:noFill/>
        </p:spPr>
      </p:pic>
      <p:pic>
        <p:nvPicPr>
          <p:cNvPr id="17" name="Picture 2" descr="C:\Program Files (x86)\Picto Selector\png\ARASAAC Symbol Set\266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376" y="5490344"/>
            <a:ext cx="1440000" cy="1440000"/>
          </a:xfrm>
          <a:prstGeom prst="rect">
            <a:avLst/>
          </a:prstGeom>
          <a:noFill/>
        </p:spPr>
      </p:pic>
      <p:pic>
        <p:nvPicPr>
          <p:cNvPr id="19" name="Picture 7" descr="C:\Program Files (x86)\Picto Selector\png\ARASAAC Symbol Set\712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8547">
            <a:off x="3593225" y="5411409"/>
            <a:ext cx="1440000" cy="1440000"/>
          </a:xfrm>
          <a:prstGeom prst="rect">
            <a:avLst/>
          </a:prstGeom>
          <a:noFill/>
        </p:spPr>
      </p:pic>
      <p:pic>
        <p:nvPicPr>
          <p:cNvPr id="14338" name="Picture 2" descr="C:\Program Files (x86)\Picto Selector\png\ARASAAC Symbol Set\537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76377" y="814150"/>
            <a:ext cx="1440000" cy="1440000"/>
          </a:xfrm>
          <a:prstGeom prst="rect">
            <a:avLst/>
          </a:prstGeom>
          <a:noFill/>
        </p:spPr>
      </p:pic>
      <p:pic>
        <p:nvPicPr>
          <p:cNvPr id="14339" name="Picture 3" descr="C:\Program Files (x86)\Picto Selector\png\ARASAAC Symbol Set\323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8424" y="3906088"/>
            <a:ext cx="1512088" cy="1512088"/>
          </a:xfrm>
          <a:prstGeom prst="rect">
            <a:avLst/>
          </a:prstGeom>
          <a:noFill/>
        </p:spPr>
      </p:pic>
      <p:sp>
        <p:nvSpPr>
          <p:cNvPr id="14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5" name="14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Picto Selector\png\ARASAAC Symbol Set\53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448" y="7866608"/>
            <a:ext cx="1440000" cy="1440000"/>
          </a:xfrm>
          <a:prstGeom prst="rect">
            <a:avLst/>
          </a:prstGeom>
          <a:noFill/>
        </p:spPr>
      </p:pic>
      <p:pic>
        <p:nvPicPr>
          <p:cNvPr id="2051" name="Picture 3" descr="C:\Program Files (x86)\Picto Selector\png\ARASAAC Symbol Set\258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313" y="7722592"/>
            <a:ext cx="1440000" cy="1440000"/>
          </a:xfrm>
          <a:prstGeom prst="rect">
            <a:avLst/>
          </a:prstGeom>
          <a:noFill/>
        </p:spPr>
      </p:pic>
      <p:pic>
        <p:nvPicPr>
          <p:cNvPr id="2052" name="Picture 4" descr="C:\Program Files (x86)\Picto Selector\png\ARASAAC Symbol Set\32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000" y="7866608"/>
            <a:ext cx="1440000" cy="1440000"/>
          </a:xfrm>
          <a:prstGeom prst="rect">
            <a:avLst/>
          </a:prstGeom>
          <a:noFill/>
        </p:spPr>
      </p:pic>
      <p:pic>
        <p:nvPicPr>
          <p:cNvPr id="2053" name="Picture 5" descr="C:\Program Files (x86)\Picto Selector\png\ARASAAC Symbol Set\258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313" y="5706368"/>
            <a:ext cx="1440000" cy="1440000"/>
          </a:xfrm>
          <a:prstGeom prst="rect">
            <a:avLst/>
          </a:prstGeom>
          <a:noFill/>
        </p:spPr>
      </p:pic>
      <p:pic>
        <p:nvPicPr>
          <p:cNvPr id="2054" name="Picture 6" descr="C:\Program Files (x86)\Picto Selector\png\ARASAAC Symbol Set\307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313" y="89904"/>
            <a:ext cx="1440000" cy="1440000"/>
          </a:xfrm>
          <a:prstGeom prst="rect">
            <a:avLst/>
          </a:prstGeom>
          <a:noFill/>
        </p:spPr>
      </p:pic>
      <p:pic>
        <p:nvPicPr>
          <p:cNvPr id="2055" name="Picture 7" descr="C:\Program Files (x86)\Picto Selector\png\ARASAAC Symbol Set\23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2040" y="5058296"/>
            <a:ext cx="1440000" cy="1440000"/>
          </a:xfrm>
          <a:prstGeom prst="rect">
            <a:avLst/>
          </a:prstGeom>
          <a:noFill/>
        </p:spPr>
      </p:pic>
      <p:pic>
        <p:nvPicPr>
          <p:cNvPr id="2056" name="Picture 8" descr="C:\Program Files (x86)\Picto Selector\png\ARASAAC Symbol Set\270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8504" y="1889944"/>
            <a:ext cx="1440000" cy="1440000"/>
          </a:xfrm>
          <a:prstGeom prst="rect">
            <a:avLst/>
          </a:prstGeom>
          <a:noFill/>
        </p:spPr>
      </p:pic>
      <p:pic>
        <p:nvPicPr>
          <p:cNvPr id="2057" name="Picture 9" descr="C:\Program Files (x86)\Picto Selector\png\ARASAAC Symbol Set\239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9563" y="5058296"/>
            <a:ext cx="1440000" cy="1440000"/>
          </a:xfrm>
          <a:prstGeom prst="rect">
            <a:avLst/>
          </a:prstGeom>
          <a:noFill/>
        </p:spPr>
      </p:pic>
      <p:pic>
        <p:nvPicPr>
          <p:cNvPr id="2058" name="Picture 10" descr="C:\Program Files (x86)\Picto Selector\png\ARASAAC Symbol Set\334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1960" y="1817936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4" descr="C:\Program Files (x86)\Picto Selector\png\ARASAAC Symbol Set\226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08064" y="429699"/>
            <a:ext cx="1440000" cy="1440000"/>
          </a:xfrm>
          <a:prstGeom prst="rect">
            <a:avLst/>
          </a:prstGeom>
          <a:noFill/>
        </p:spPr>
      </p:pic>
      <p:pic>
        <p:nvPicPr>
          <p:cNvPr id="13" name="Picture 5" descr="C:\Program Files (x86)\Picto Selector\png\ARASAAC Symbol Set\2691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64648" y="7938616"/>
            <a:ext cx="1440000" cy="1440000"/>
          </a:xfrm>
          <a:prstGeom prst="rect">
            <a:avLst/>
          </a:prstGeom>
          <a:noFill/>
        </p:spPr>
      </p:pic>
      <p:pic>
        <p:nvPicPr>
          <p:cNvPr id="14" name="Picture 12" descr="C:\Program Files (x86)\Picto Selector\png\ARASAAC Symbol Set\689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40625" y="9090744"/>
            <a:ext cx="1440000" cy="1440000"/>
          </a:xfrm>
          <a:prstGeom prst="ellipse">
            <a:avLst/>
          </a:prstGeom>
          <a:noFill/>
        </p:spPr>
      </p:pic>
      <p:pic>
        <p:nvPicPr>
          <p:cNvPr id="15" name="Picture 13" descr="C:\Program Files (x86)\Picto Selector\png\ARASAAC Symbol Set\6981.png"/>
          <p:cNvPicPr>
            <a:picLocks noChangeAspect="1" noChangeArrowheads="1"/>
          </p:cNvPicPr>
          <p:nvPr/>
        </p:nvPicPr>
        <p:blipFill>
          <a:blip r:embed="rId14" cstate="print"/>
          <a:srcRect t="14991"/>
          <a:stretch>
            <a:fillRect/>
          </a:stretch>
        </p:blipFill>
        <p:spPr bwMode="auto">
          <a:xfrm>
            <a:off x="5832400" y="737816"/>
            <a:ext cx="1693929" cy="1440000"/>
          </a:xfrm>
          <a:prstGeom prst="ellipse">
            <a:avLst/>
          </a:prstGeom>
          <a:noFill/>
        </p:spPr>
      </p:pic>
      <p:pic>
        <p:nvPicPr>
          <p:cNvPr id="16" name="Picture 2" descr="C:\Program Files (x86)\Picto Selector\png\ARASAAC Symbol Set\25815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010624"/>
            <a:ext cx="1440000" cy="1440000"/>
          </a:xfrm>
          <a:prstGeom prst="rect">
            <a:avLst/>
          </a:prstGeom>
          <a:noFill/>
        </p:spPr>
      </p:pic>
      <p:pic>
        <p:nvPicPr>
          <p:cNvPr id="17" name="Picture 6" descr="C:\Program Files (x86)\Picto Selector\png\ARASAAC Symbol Set\229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27944" y="3258096"/>
            <a:ext cx="1440000" cy="1440000"/>
          </a:xfrm>
          <a:prstGeom prst="rect">
            <a:avLst/>
          </a:prstGeom>
          <a:noFill/>
        </p:spPr>
      </p:pic>
      <p:pic>
        <p:nvPicPr>
          <p:cNvPr id="18" name="Picture 8" descr="C:\Program Files (x86)\Picto Selector\png\ARASAAC Symbol Set\231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84528" y="3402112"/>
            <a:ext cx="1440000" cy="1440000"/>
          </a:xfrm>
          <a:prstGeom prst="rect">
            <a:avLst/>
          </a:prstGeom>
          <a:noFill/>
        </p:spPr>
      </p:pic>
      <p:pic>
        <p:nvPicPr>
          <p:cNvPr id="2059" name="Picture 11" descr="C:\Program Files (x86)\Picto Selector\png\ARASAAC Symbol Set\4887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60313" y="2610938"/>
            <a:ext cx="2160000" cy="2160000"/>
          </a:xfrm>
          <a:prstGeom prst="rect">
            <a:avLst/>
          </a:prstGeom>
          <a:noFill/>
        </p:spPr>
      </p:pic>
      <p:sp>
        <p:nvSpPr>
          <p:cNvPr id="21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22" name="21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Picto Selector\png\ARASAAC Symbol Set\53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614" y="593800"/>
            <a:ext cx="1440000" cy="1440000"/>
          </a:xfrm>
          <a:prstGeom prst="rect">
            <a:avLst/>
          </a:prstGeom>
          <a:noFill/>
        </p:spPr>
      </p:pic>
      <p:pic>
        <p:nvPicPr>
          <p:cNvPr id="2051" name="Picture 3" descr="C:\Program Files (x86)\Picto Selector\png\ARASAAC Symbol Set\258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536" y="3690938"/>
            <a:ext cx="1440000" cy="1440000"/>
          </a:xfrm>
          <a:prstGeom prst="rect">
            <a:avLst/>
          </a:prstGeom>
          <a:noFill/>
        </p:spPr>
      </p:pic>
      <p:pic>
        <p:nvPicPr>
          <p:cNvPr id="2052" name="Picture 4" descr="C:\Program Files (x86)\Picto Selector\png\ARASAAC Symbol Set\32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3928" y="3330818"/>
            <a:ext cx="1800120" cy="1800120"/>
          </a:xfrm>
          <a:prstGeom prst="rect">
            <a:avLst/>
          </a:prstGeom>
          <a:noFill/>
        </p:spPr>
      </p:pic>
      <p:pic>
        <p:nvPicPr>
          <p:cNvPr id="13" name="Picture 5" descr="C:\Program Files (x86)\Picto Selector\png\ARASAAC Symbol Set\269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314" y="123182"/>
            <a:ext cx="1440000" cy="1440000"/>
          </a:xfrm>
          <a:prstGeom prst="rect">
            <a:avLst/>
          </a:prstGeom>
          <a:noFill/>
        </p:spPr>
      </p:pic>
      <p:pic>
        <p:nvPicPr>
          <p:cNvPr id="14" name="Picture 12" descr="C:\Program Files (x86)\Picto Selector\png\ARASAAC Symbol Set\689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9038" y="862413"/>
            <a:ext cx="1440000" cy="1440000"/>
          </a:xfrm>
          <a:prstGeom prst="ellipse">
            <a:avLst/>
          </a:prstGeom>
          <a:noFill/>
        </p:spPr>
      </p:pic>
      <p:pic>
        <p:nvPicPr>
          <p:cNvPr id="16" name="Picture 2" descr="C:\Program Files (x86)\Picto Selector\png\ARASAAC Symbol Set\258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4290" y="4957585"/>
            <a:ext cx="1440000" cy="1440000"/>
          </a:xfrm>
          <a:prstGeom prst="rect">
            <a:avLst/>
          </a:prstGeom>
          <a:noFill/>
        </p:spPr>
      </p:pic>
      <p:pic>
        <p:nvPicPr>
          <p:cNvPr id="18" name="Picture 8" descr="C:\Program Files (x86)\Picto Selector\png\ARASAAC Symbol Set\231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0492" y="2033800"/>
            <a:ext cx="1440000" cy="1440000"/>
          </a:xfrm>
          <a:prstGeom prst="rect">
            <a:avLst/>
          </a:prstGeom>
          <a:noFill/>
        </p:spPr>
      </p:pic>
      <p:pic>
        <p:nvPicPr>
          <p:cNvPr id="2059" name="Picture 11" descr="C:\Program Files (x86)\Picto Selector\png\ARASAAC Symbol Set\488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0313" y="2610938"/>
            <a:ext cx="2160000" cy="2160000"/>
          </a:xfrm>
          <a:prstGeom prst="rect">
            <a:avLst/>
          </a:prstGeom>
          <a:noFill/>
        </p:spPr>
      </p:pic>
      <p:pic>
        <p:nvPicPr>
          <p:cNvPr id="10242" name="Picture 2" descr="C:\Program Files (x86)\Picto Selector\png\ARASAAC Symbol Set\831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473455">
            <a:off x="4320314" y="5770544"/>
            <a:ext cx="1440000" cy="1440000"/>
          </a:xfrm>
          <a:prstGeom prst="rect">
            <a:avLst/>
          </a:prstGeom>
          <a:noFill/>
        </p:spPr>
      </p:pic>
      <p:pic>
        <p:nvPicPr>
          <p:cNvPr id="10243" name="Picture 3" descr="C:\Program Files (x86)\Picto Selector\png\ARASAAC Symbol Set\905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127669" flipH="1" flipV="1">
            <a:off x="1813719" y="1816406"/>
            <a:ext cx="1440000" cy="1440000"/>
          </a:xfrm>
          <a:prstGeom prst="rect">
            <a:avLst/>
          </a:prstGeom>
          <a:noFill/>
        </p:spPr>
      </p:pic>
      <p:pic>
        <p:nvPicPr>
          <p:cNvPr id="10244" name="Picture 4" descr="C:\Program Files (x86)\Picto Selector\png\ARASAAC Symbol Set\2483.png"/>
          <p:cNvPicPr>
            <a:picLocks noChangeAspect="1" noChangeArrowheads="1"/>
          </p:cNvPicPr>
          <p:nvPr/>
        </p:nvPicPr>
        <p:blipFill rotWithShape="1">
          <a:blip r:embed="rId12" cstate="print"/>
          <a:srcRect r="13620" b="12216"/>
          <a:stretch/>
        </p:blipFill>
        <p:spPr bwMode="auto">
          <a:xfrm>
            <a:off x="6056338" y="5162196"/>
            <a:ext cx="1243872" cy="1264092"/>
          </a:xfrm>
          <a:prstGeom prst="rect">
            <a:avLst/>
          </a:prstGeom>
          <a:noFill/>
        </p:spPr>
      </p:pic>
      <p:sp>
        <p:nvSpPr>
          <p:cNvPr id="15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7" name="16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26248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Program Files (x86)\Picto Selector\png\ARASAAC Symbol Set\33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184" y="2538850"/>
            <a:ext cx="2304175" cy="2304175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ARASAAC Symbol Set\22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920" y="2034914"/>
            <a:ext cx="1656024" cy="1656024"/>
          </a:xfrm>
          <a:prstGeom prst="rect">
            <a:avLst/>
          </a:prstGeom>
          <a:noFill/>
        </p:spPr>
      </p:pic>
      <p:pic>
        <p:nvPicPr>
          <p:cNvPr id="6149" name="Picture 5" descr="C:\Program Files (x86)\Picto Selector\png\ARASAAC Symbol Set\269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4528" y="3672464"/>
            <a:ext cx="1440000" cy="1440000"/>
          </a:xfrm>
          <a:prstGeom prst="rect">
            <a:avLst/>
          </a:prstGeom>
          <a:noFill/>
        </p:spPr>
      </p:pic>
      <p:pic>
        <p:nvPicPr>
          <p:cNvPr id="6150" name="Picture 6" descr="C:\Program Files (x86)\Picto Selector\png\ARASAAC Symbol Set\83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1530" y="5634360"/>
            <a:ext cx="1440000" cy="1440000"/>
          </a:xfrm>
          <a:prstGeom prst="rect">
            <a:avLst/>
          </a:prstGeom>
          <a:noFill/>
        </p:spPr>
      </p:pic>
      <p:pic>
        <p:nvPicPr>
          <p:cNvPr id="6151" name="Picture 7" descr="C:\Program Files (x86)\Picto Selector\png\ARASAAC Symbol Set\71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83148">
            <a:off x="2712333" y="796462"/>
            <a:ext cx="1440000" cy="1440000"/>
          </a:xfrm>
          <a:prstGeom prst="rect">
            <a:avLst/>
          </a:prstGeom>
          <a:noFill/>
        </p:spPr>
      </p:pic>
      <p:pic>
        <p:nvPicPr>
          <p:cNvPr id="6160" name="Picture 16" descr="C:\Program Files (x86)\Picto Selector\png\ARASAAC Symbol Set\29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7944" y="3690938"/>
            <a:ext cx="1440000" cy="1440000"/>
          </a:xfrm>
          <a:prstGeom prst="rect">
            <a:avLst/>
          </a:prstGeom>
          <a:noFill/>
        </p:spPr>
      </p:pic>
      <p:pic>
        <p:nvPicPr>
          <p:cNvPr id="6161" name="Picture 17" descr="C:\Program Files (x86)\Picto Selector\png\ARASAAC Symbol Set\1364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0432" y="5130304"/>
            <a:ext cx="1440000" cy="1440000"/>
          </a:xfrm>
          <a:prstGeom prst="rect">
            <a:avLst/>
          </a:prstGeom>
          <a:noFill/>
        </p:spPr>
      </p:pic>
      <p:pic>
        <p:nvPicPr>
          <p:cNvPr id="6162" name="Picture 18" descr="C:\Program Files (x86)\Picto Selector\png\Mulberry Symbol Set\balloon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0032" y="5202312"/>
            <a:ext cx="1440000" cy="1440000"/>
          </a:xfrm>
          <a:prstGeom prst="rect">
            <a:avLst/>
          </a:prstGeom>
          <a:noFill/>
        </p:spPr>
      </p:pic>
      <p:pic>
        <p:nvPicPr>
          <p:cNvPr id="6163" name="Picture 19" descr="C:\Program Files (x86)\Picto Selector\png\Mulberry Symbol Set\bow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40512" y="1971643"/>
            <a:ext cx="1440000" cy="1440000"/>
          </a:xfrm>
          <a:prstGeom prst="rect">
            <a:avLst/>
          </a:prstGeom>
          <a:noFill/>
        </p:spPr>
      </p:pic>
      <p:pic>
        <p:nvPicPr>
          <p:cNvPr id="6164" name="Picture 20" descr="C:\Program Files (x86)\Picto Selector\png\Mulberry Symbol Set\butt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760313" y="549089"/>
            <a:ext cx="1440000" cy="1440000"/>
          </a:xfrm>
          <a:prstGeom prst="rect">
            <a:avLst/>
          </a:prstGeom>
          <a:noFill/>
        </p:spPr>
      </p:pic>
      <p:pic>
        <p:nvPicPr>
          <p:cNvPr id="6165" name="Picture 21" descr="C:\Program Files (x86)\Picto Selector\png\ARASAAC Symbol Set\253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43851" y="0"/>
            <a:ext cx="1516462" cy="1516462"/>
          </a:xfrm>
          <a:prstGeom prst="rect">
            <a:avLst/>
          </a:prstGeom>
          <a:noFill/>
        </p:spPr>
      </p:pic>
      <p:sp>
        <p:nvSpPr>
          <p:cNvPr id="15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6" name="15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gram Files (x86)\Picto Selector\png\ARASAAC Symbol Set\102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257" y="264292"/>
            <a:ext cx="1440000" cy="1440000"/>
          </a:xfrm>
          <a:prstGeom prst="rect">
            <a:avLst/>
          </a:prstGeom>
          <a:noFill/>
        </p:spPr>
      </p:pic>
      <p:pic>
        <p:nvPicPr>
          <p:cNvPr id="6147" name="Picture 3" descr="C:\Program Files (x86)\Picto Selector\png\ARASAAC Symbol Set\33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8184" y="2538850"/>
            <a:ext cx="2304175" cy="2304175"/>
          </a:xfrm>
          <a:prstGeom prst="rect">
            <a:avLst/>
          </a:prstGeom>
          <a:noFill/>
        </p:spPr>
      </p:pic>
      <p:pic>
        <p:nvPicPr>
          <p:cNvPr id="6152" name="Picture 8" descr="C:\Program Files (x86)\Picto Selector\png\ARASAAC Symbol Set\26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5615">
            <a:off x="1665982" y="3989017"/>
            <a:ext cx="1440000" cy="1440000"/>
          </a:xfrm>
          <a:prstGeom prst="rect">
            <a:avLst/>
          </a:prstGeom>
          <a:noFill/>
        </p:spPr>
      </p:pic>
      <p:pic>
        <p:nvPicPr>
          <p:cNvPr id="6153" name="Picture 9" descr="C:\Program Files (x86)\Picto Selector\png\ARASAAC Symbol Set\324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8064" y="5325790"/>
            <a:ext cx="1604554" cy="1604554"/>
          </a:xfrm>
          <a:prstGeom prst="rect">
            <a:avLst/>
          </a:prstGeom>
          <a:noFill/>
        </p:spPr>
      </p:pic>
      <p:pic>
        <p:nvPicPr>
          <p:cNvPr id="6154" name="Picture 10" descr="C:\Program Files (x86)\Picto Selector\png\ARASAAC Symbol Set\27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4422" y="2414025"/>
            <a:ext cx="1440000" cy="1440000"/>
          </a:xfrm>
          <a:prstGeom prst="rect">
            <a:avLst/>
          </a:prstGeom>
          <a:noFill/>
        </p:spPr>
      </p:pic>
      <p:pic>
        <p:nvPicPr>
          <p:cNvPr id="6156" name="Picture 12" descr="C:\Program Files (x86)\Picto Selector\png\ARASAAC Symbol Set\285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4528" y="1817936"/>
            <a:ext cx="1440000" cy="1440000"/>
          </a:xfrm>
          <a:prstGeom prst="rect">
            <a:avLst/>
          </a:prstGeom>
          <a:noFill/>
        </p:spPr>
      </p:pic>
      <p:pic>
        <p:nvPicPr>
          <p:cNvPr id="6157" name="Picture 13" descr="C:\Program Files (x86)\Picto Selector\png\Mulberry Symbol Set\suitcase 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8197" y="5256584"/>
            <a:ext cx="2033960" cy="2033960"/>
          </a:xfrm>
          <a:prstGeom prst="rect">
            <a:avLst/>
          </a:prstGeom>
          <a:noFill/>
        </p:spPr>
      </p:pic>
      <p:pic>
        <p:nvPicPr>
          <p:cNvPr id="6158" name="Picture 14" descr="C:\Program Files (x86)\Picto Selector\png\ARASAAC Symbol Set\815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8544" y="3690938"/>
            <a:ext cx="1440000" cy="1440000"/>
          </a:xfrm>
          <a:prstGeom prst="rect">
            <a:avLst/>
          </a:prstGeom>
          <a:noFill/>
        </p:spPr>
      </p:pic>
      <p:pic>
        <p:nvPicPr>
          <p:cNvPr id="6160" name="Picture 16" descr="C:\Program Files (x86)\Picto Selector\png\ARASAAC Symbol Set\292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950251">
            <a:off x="2674493" y="675900"/>
            <a:ext cx="1440000" cy="1440000"/>
          </a:xfrm>
          <a:prstGeom prst="rect">
            <a:avLst/>
          </a:prstGeom>
          <a:noFill/>
        </p:spPr>
      </p:pic>
      <p:pic>
        <p:nvPicPr>
          <p:cNvPr id="6161" name="Picture 17" descr="C:\Program Files (x86)\Picto Selector\png\ARASAAC Symbol Set\1364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0432" y="5130304"/>
            <a:ext cx="1440000" cy="1440000"/>
          </a:xfrm>
          <a:prstGeom prst="rect">
            <a:avLst/>
          </a:prstGeom>
          <a:noFill/>
        </p:spPr>
      </p:pic>
      <p:pic>
        <p:nvPicPr>
          <p:cNvPr id="6165" name="Picture 21" descr="C:\Program Files (x86)\Picto Selector\png\ARASAAC Symbol Set\253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32400" y="439711"/>
            <a:ext cx="1440000" cy="1440000"/>
          </a:xfrm>
          <a:prstGeom prst="rect">
            <a:avLst/>
          </a:prstGeom>
          <a:noFill/>
        </p:spPr>
      </p:pic>
      <p:sp>
        <p:nvSpPr>
          <p:cNvPr id="15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16" name="15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Program Files (x86)\Picto Selector\png\ARASAAC Symbol Set\3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185" y="4148887"/>
            <a:ext cx="1440000" cy="1440000"/>
          </a:xfrm>
          <a:prstGeom prst="rect">
            <a:avLst/>
          </a:prstGeom>
          <a:noFill/>
        </p:spPr>
      </p:pic>
      <p:pic>
        <p:nvPicPr>
          <p:cNvPr id="3074" name="Picture 2" descr="C:\Program Files (x86)\Picto Selector\png\ARASAAC Symbol Set\11174.png"/>
          <p:cNvPicPr>
            <a:picLocks noChangeAspect="1" noChangeArrowheads="1"/>
          </p:cNvPicPr>
          <p:nvPr/>
        </p:nvPicPr>
        <p:blipFill>
          <a:blip r:embed="rId3" cstate="print"/>
          <a:srcRect l="20002" r="24992"/>
          <a:stretch>
            <a:fillRect/>
          </a:stretch>
        </p:blipFill>
        <p:spPr bwMode="auto">
          <a:xfrm>
            <a:off x="6048424" y="5083206"/>
            <a:ext cx="1195124" cy="1656024"/>
          </a:xfrm>
          <a:prstGeom prst="rect">
            <a:avLst/>
          </a:prstGeom>
          <a:noFill/>
        </p:spPr>
      </p:pic>
      <p:pic>
        <p:nvPicPr>
          <p:cNvPr id="3075" name="Picture 3" descr="C:\Program Files (x86)\Picto Selector\png\ARASAAC Symbol Set\257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4668">
            <a:off x="1623113" y="3946148"/>
            <a:ext cx="1440000" cy="1440000"/>
          </a:xfrm>
          <a:prstGeom prst="rect">
            <a:avLst/>
          </a:prstGeom>
          <a:noFill/>
        </p:spPr>
      </p:pic>
      <p:pic>
        <p:nvPicPr>
          <p:cNvPr id="3076" name="Picture 4" descr="C:\Program Files (x86)\Picto Selector\png\ARASAAC Symbol Set\22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536" y="2229131"/>
            <a:ext cx="1584016" cy="1584016"/>
          </a:xfrm>
          <a:prstGeom prst="rect">
            <a:avLst/>
          </a:prstGeom>
          <a:noFill/>
        </p:spPr>
      </p:pic>
      <p:pic>
        <p:nvPicPr>
          <p:cNvPr id="3077" name="Picture 5" descr="C:\Program Files (x86)\Picto Selector\png\ARASAAC Symbol Set\23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94907">
            <a:off x="2253762" y="666828"/>
            <a:ext cx="1868164" cy="1868164"/>
          </a:xfrm>
          <a:prstGeom prst="rect">
            <a:avLst/>
          </a:prstGeom>
          <a:noFill/>
        </p:spPr>
      </p:pic>
      <p:pic>
        <p:nvPicPr>
          <p:cNvPr id="3078" name="Picture 6" descr="C:\Program Files (x86)\Picto Selector\png\ARASAAC Symbol Set\2413.png"/>
          <p:cNvPicPr>
            <a:picLocks noChangeAspect="1" noChangeArrowheads="1"/>
          </p:cNvPicPr>
          <p:nvPr/>
        </p:nvPicPr>
        <p:blipFill rotWithShape="1">
          <a:blip r:embed="rId7" cstate="print"/>
          <a:srcRect t="11355"/>
          <a:stretch/>
        </p:blipFill>
        <p:spPr bwMode="auto">
          <a:xfrm>
            <a:off x="4320313" y="129061"/>
            <a:ext cx="1440000" cy="1276485"/>
          </a:xfrm>
          <a:prstGeom prst="rect">
            <a:avLst/>
          </a:prstGeom>
          <a:noFill/>
        </p:spPr>
      </p:pic>
      <p:pic>
        <p:nvPicPr>
          <p:cNvPr id="3079" name="Picture 7" descr="C:\Program Files (x86)\Picto Selector\png\ARASAAC Symbol Set\28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2363" y="2512988"/>
            <a:ext cx="2355899" cy="2355899"/>
          </a:xfrm>
          <a:prstGeom prst="rect">
            <a:avLst/>
          </a:prstGeom>
          <a:noFill/>
        </p:spPr>
      </p:pic>
      <p:pic>
        <p:nvPicPr>
          <p:cNvPr id="3088" name="Picture 16" descr="C:\Program Files (x86)\Picto Selector\png\ARASAAC Symbol Set\621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8424" y="880910"/>
            <a:ext cx="1440000" cy="1440000"/>
          </a:xfrm>
          <a:prstGeom prst="rect">
            <a:avLst/>
          </a:prstGeom>
          <a:noFill/>
        </p:spPr>
      </p:pic>
      <p:pic>
        <p:nvPicPr>
          <p:cNvPr id="3089" name="Picture 17" descr="C:\Program Files (x86)\Picto Selector\png\Mulberry Symbol Set\wellington boots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523734" flipH="1">
            <a:off x="2431177" y="5142861"/>
            <a:ext cx="1872208" cy="1536714"/>
          </a:xfrm>
          <a:prstGeom prst="rect">
            <a:avLst/>
          </a:prstGeom>
          <a:noFill/>
        </p:spPr>
      </p:pic>
      <p:pic>
        <p:nvPicPr>
          <p:cNvPr id="3090" name="Picture 18" descr="C:\Program Files (x86)\Picto Selector\png\ARASAAC Symbol Set\835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64329" y="5922392"/>
            <a:ext cx="1151968" cy="1151968"/>
          </a:xfrm>
          <a:prstGeom prst="rect">
            <a:avLst/>
          </a:prstGeom>
          <a:noFill/>
        </p:spPr>
      </p:pic>
      <p:pic>
        <p:nvPicPr>
          <p:cNvPr id="3091" name="Picture 19" descr="C:\Program Files (x86)\Picto Selector\png\ARASAAC Symbol Set\2857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23113" y="2322946"/>
            <a:ext cx="1440000" cy="1440000"/>
          </a:xfrm>
          <a:prstGeom prst="rect">
            <a:avLst/>
          </a:prstGeom>
          <a:noFill/>
        </p:spPr>
      </p:pic>
      <p:sp>
        <p:nvSpPr>
          <p:cNvPr id="22" name="Marcador de pie de página 1">
            <a:extLst>
              <a:ext uri="{FF2B5EF4-FFF2-40B4-BE49-F238E27FC236}">
                <a16:creationId xmlns="" xmlns:a16="http://schemas.microsoft.com/office/drawing/2014/main" id="{109A4465-B592-41BF-9E6C-BD723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507829" y="3507580"/>
            <a:ext cx="7380289" cy="365125"/>
          </a:xfrm>
        </p:spPr>
        <p:txBody>
          <a:bodyPr/>
          <a:lstStyle/>
          <a:p>
            <a:r>
              <a:rPr lang="es-ES" dirty="0"/>
              <a:t>Autor pictogramas: Sergio Palao  Procedencia: </a:t>
            </a:r>
            <a:r>
              <a:rPr lang="es-ES" dirty="0" smtClean="0"/>
              <a:t>www-arasaac</a:t>
            </a:r>
            <a:r>
              <a:rPr lang="es-ES" dirty="0" smtClean="0"/>
              <a:t>.org</a:t>
            </a:r>
            <a:r>
              <a:rPr lang="es-ES" dirty="0" smtClean="0"/>
              <a:t>   </a:t>
            </a:r>
            <a:r>
              <a:rPr lang="es-ES" dirty="0"/>
              <a:t>Licencia: CC (BY-NC-SA)  Autora: Rut Segura Guajardo rsegura@jesuitaszaragoza.es</a:t>
            </a:r>
          </a:p>
        </p:txBody>
      </p:sp>
      <p:sp>
        <p:nvSpPr>
          <p:cNvPr id="23" name="22 Elipse"/>
          <p:cNvSpPr/>
          <p:nvPr/>
        </p:nvSpPr>
        <p:spPr>
          <a:xfrm>
            <a:off x="1395313" y="89904"/>
            <a:ext cx="7245239" cy="7200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0" y="4633734"/>
            <a:ext cx="1487025" cy="4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441</Words>
  <Application>Microsoft Office PowerPoint</Application>
  <PresentationFormat>Personalizado</PresentationFormat>
  <Paragraphs>23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Rut y Maria</dc:creator>
  <cp:lastModifiedBy>JMMR</cp:lastModifiedBy>
  <cp:revision>8</cp:revision>
  <dcterms:created xsi:type="dcterms:W3CDTF">2018-04-29T07:11:32Z</dcterms:created>
  <dcterms:modified xsi:type="dcterms:W3CDTF">2018-05-03T05:04:52Z</dcterms:modified>
</cp:coreProperties>
</file>