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556500" cy="10693400"/>
  <p:notesSz cx="7556500" cy="10693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50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7109A-5D0C-4E6B-90F6-83914DFCA9A4}" type="datetimeFigureOut">
              <a:rPr lang="es-ES" smtClean="0"/>
              <a:t>06/02/2019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403AD-AA15-48A4-A130-B09F868F3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7458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403AD-AA15-48A4-A130-B09F868F306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631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5" dirty="0"/>
              <a:t>@gregteacher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5" dirty="0"/>
              <a:t>@gregteacher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5" dirty="0"/>
              <a:t>@gregteacher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5" dirty="0"/>
              <a:t>@gregteacher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5" dirty="0"/>
              <a:t>@gregteacher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3550" y="467410"/>
            <a:ext cx="6597650" cy="97080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662040" y="10428604"/>
            <a:ext cx="1071245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5" dirty="0"/>
              <a:t>@gregteacher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8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568450" y="1460500"/>
            <a:ext cx="4407409" cy="6116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s-ES" sz="3600" dirty="0" smtClean="0"/>
              <a:t>NOMBRE DEL ANIMAL</a:t>
            </a:r>
            <a:endParaRPr sz="3600" dirty="0"/>
          </a:p>
        </p:txBody>
      </p:sp>
      <p:sp>
        <p:nvSpPr>
          <p:cNvPr id="5" name="object 5"/>
          <p:cNvSpPr/>
          <p:nvPr/>
        </p:nvSpPr>
        <p:spPr>
          <a:xfrm>
            <a:off x="1254252" y="5129275"/>
            <a:ext cx="5145278" cy="5594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45946" y="5175503"/>
            <a:ext cx="894968" cy="3803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41473" y="5175503"/>
            <a:ext cx="2966720" cy="3803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55394" y="5688710"/>
            <a:ext cx="5147309" cy="6019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47469" y="5734811"/>
            <a:ext cx="490118" cy="3803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55901" y="5734811"/>
            <a:ext cx="161544" cy="38036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36673" y="5734811"/>
            <a:ext cx="3164840" cy="38036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55394" y="6290690"/>
            <a:ext cx="5147309" cy="6019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47469" y="6336791"/>
            <a:ext cx="894333" cy="38036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14042" y="6336791"/>
            <a:ext cx="158495" cy="38036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57300" y="6893940"/>
            <a:ext cx="5148072" cy="166497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48994" y="6940295"/>
            <a:ext cx="594359" cy="38036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24482" y="6940295"/>
            <a:ext cx="1001179" cy="38036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42310" y="6940295"/>
            <a:ext cx="161544" cy="38036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23082" y="6940295"/>
            <a:ext cx="3580765" cy="38036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55394" y="8556370"/>
            <a:ext cx="5145405" cy="52831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47469" y="8602979"/>
            <a:ext cx="1349247" cy="38074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92958" y="8602979"/>
            <a:ext cx="161544" cy="38074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62810" y="5599810"/>
            <a:ext cx="4000500" cy="0"/>
          </a:xfrm>
          <a:custGeom>
            <a:avLst/>
            <a:gdLst/>
            <a:ahLst/>
            <a:cxnLst/>
            <a:rect l="l" t="t" r="r" b="b"/>
            <a:pathLst>
              <a:path w="4000500">
                <a:moveTo>
                  <a:pt x="0" y="0"/>
                </a:moveTo>
                <a:lnTo>
                  <a:pt x="4000500" y="0"/>
                </a:lnTo>
              </a:path>
            </a:pathLst>
          </a:custGeom>
          <a:ln w="9525">
            <a:solidFill>
              <a:srgbClr val="974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38020" y="6168135"/>
            <a:ext cx="4218940" cy="0"/>
          </a:xfrm>
          <a:custGeom>
            <a:avLst/>
            <a:gdLst/>
            <a:ahLst/>
            <a:cxnLst/>
            <a:rect l="l" t="t" r="r" b="b"/>
            <a:pathLst>
              <a:path w="4218940">
                <a:moveTo>
                  <a:pt x="0" y="0"/>
                </a:moveTo>
                <a:lnTo>
                  <a:pt x="4218940" y="0"/>
                </a:lnTo>
              </a:path>
            </a:pathLst>
          </a:custGeom>
          <a:ln w="9525">
            <a:solidFill>
              <a:srgbClr val="974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86000" y="6741540"/>
            <a:ext cx="3870325" cy="0"/>
          </a:xfrm>
          <a:custGeom>
            <a:avLst/>
            <a:gdLst/>
            <a:ahLst/>
            <a:cxnLst/>
            <a:rect l="l" t="t" r="r" b="b"/>
            <a:pathLst>
              <a:path w="3870325">
                <a:moveTo>
                  <a:pt x="0" y="0"/>
                </a:moveTo>
                <a:lnTo>
                  <a:pt x="3870325" y="0"/>
                </a:lnTo>
              </a:path>
            </a:pathLst>
          </a:custGeom>
          <a:ln w="9525">
            <a:solidFill>
              <a:srgbClr val="974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64614" y="8228076"/>
            <a:ext cx="4791710" cy="0"/>
          </a:xfrm>
          <a:custGeom>
            <a:avLst/>
            <a:gdLst/>
            <a:ahLst/>
            <a:cxnLst/>
            <a:rect l="l" t="t" r="r" b="b"/>
            <a:pathLst>
              <a:path w="4791710">
                <a:moveTo>
                  <a:pt x="0" y="0"/>
                </a:moveTo>
                <a:lnTo>
                  <a:pt x="4791710" y="0"/>
                </a:lnTo>
              </a:path>
            </a:pathLst>
          </a:custGeom>
          <a:ln w="9525">
            <a:solidFill>
              <a:srgbClr val="974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64614" y="7764526"/>
            <a:ext cx="4791710" cy="0"/>
          </a:xfrm>
          <a:custGeom>
            <a:avLst/>
            <a:gdLst/>
            <a:ahLst/>
            <a:cxnLst/>
            <a:rect l="l" t="t" r="r" b="b"/>
            <a:pathLst>
              <a:path w="4791710">
                <a:moveTo>
                  <a:pt x="0" y="0"/>
                </a:moveTo>
                <a:lnTo>
                  <a:pt x="4791710" y="0"/>
                </a:lnTo>
              </a:path>
            </a:pathLst>
          </a:custGeom>
          <a:ln w="9525">
            <a:solidFill>
              <a:srgbClr val="974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852420" y="7314310"/>
            <a:ext cx="3304540" cy="0"/>
          </a:xfrm>
          <a:custGeom>
            <a:avLst/>
            <a:gdLst/>
            <a:ahLst/>
            <a:cxnLst/>
            <a:rect l="l" t="t" r="r" b="b"/>
            <a:pathLst>
              <a:path w="3304540">
                <a:moveTo>
                  <a:pt x="0" y="0"/>
                </a:moveTo>
                <a:lnTo>
                  <a:pt x="3304540" y="0"/>
                </a:lnTo>
              </a:path>
            </a:pathLst>
          </a:custGeom>
          <a:ln w="9525">
            <a:solidFill>
              <a:srgbClr val="974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43200" y="9020555"/>
            <a:ext cx="3413125" cy="0"/>
          </a:xfrm>
          <a:custGeom>
            <a:avLst/>
            <a:gdLst/>
            <a:ahLst/>
            <a:cxnLst/>
            <a:rect l="l" t="t" r="r" b="b"/>
            <a:pathLst>
              <a:path w="3413125">
                <a:moveTo>
                  <a:pt x="0" y="0"/>
                </a:moveTo>
                <a:lnTo>
                  <a:pt x="3413125" y="0"/>
                </a:lnTo>
              </a:path>
            </a:pathLst>
          </a:custGeom>
          <a:ln w="9525">
            <a:solidFill>
              <a:srgbClr val="974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"/>
          <p:cNvSpPr/>
          <p:nvPr/>
        </p:nvSpPr>
        <p:spPr>
          <a:xfrm>
            <a:off x="2325071" y="2971546"/>
            <a:ext cx="3096135" cy="6116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s-ES" sz="3600" dirty="0" smtClean="0"/>
              <a:t>FOTO O DIBUJO</a:t>
            </a:r>
            <a:endParaRPr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</Words>
  <Application>Microsoft Office PowerPoint</Application>
  <PresentationFormat>Personalizado</PresentationFormat>
  <Paragraphs>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1</cp:revision>
  <dcterms:created xsi:type="dcterms:W3CDTF">2019-02-06T17:01:33Z</dcterms:created>
  <dcterms:modified xsi:type="dcterms:W3CDTF">2019-02-06T17:04:31Z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2019-02-06T00:00:00Z</vt:filetime>
  </property>
</Properties>
</file>