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1" r:id="rId3"/>
    <p:sldId id="276" r:id="rId4"/>
    <p:sldId id="275" r:id="rId5"/>
  </p:sldIdLst>
  <p:sldSz cx="18000663" cy="9601200"/>
  <p:notesSz cx="6858000" cy="9144000"/>
  <p:defaultTextStyle>
    <a:defPPr>
      <a:defRPr lang="es-E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3" autoAdjust="0"/>
    <p:restoredTop sz="72464"/>
  </p:normalViewPr>
  <p:slideViewPr>
    <p:cSldViewPr>
      <p:cViewPr>
        <p:scale>
          <a:sx n="50" d="100"/>
          <a:sy n="50" d="100"/>
        </p:scale>
        <p:origin x="282" y="-126"/>
      </p:cViewPr>
      <p:guideLst>
        <p:guide orient="horz" pos="3024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3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B19AE-C87B-7643-A3BF-5BFFB6208685}" type="datetimeFigureOut">
              <a:rPr lang="es-ES_tradnl" smtClean="0"/>
              <a:t>31/05/2019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1143000"/>
            <a:ext cx="5784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1742C-C005-4447-8B14-1E8D633DDEE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537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6575" y="1143000"/>
            <a:ext cx="578485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1742C-C005-4447-8B14-1E8D633DDEE8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900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50050" y="2982597"/>
            <a:ext cx="15300564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00100" y="5440680"/>
            <a:ext cx="12600464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00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00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00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0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00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0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3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33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3050481" y="384495"/>
            <a:ext cx="4050149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00033" y="384495"/>
            <a:ext cx="11850436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67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85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1928" y="6169662"/>
            <a:ext cx="15300564" cy="1906905"/>
          </a:xfrm>
        </p:spPr>
        <p:txBody>
          <a:bodyPr anchor="t"/>
          <a:lstStyle>
            <a:lvl1pPr algn="l">
              <a:defRPr sz="7874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21928" y="4069399"/>
            <a:ext cx="15300564" cy="2100262"/>
          </a:xfrm>
        </p:spPr>
        <p:txBody>
          <a:bodyPr anchor="b"/>
          <a:lstStyle>
            <a:lvl1pPr marL="0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1pPr>
            <a:lvl2pPr marL="900016" indent="0">
              <a:buNone/>
              <a:defRPr sz="3515">
                <a:solidFill>
                  <a:schemeClr val="tx1">
                    <a:tint val="75000"/>
                  </a:schemeClr>
                </a:solidFill>
              </a:defRPr>
            </a:lvl2pPr>
            <a:lvl3pPr marL="1800033" indent="0">
              <a:buNone/>
              <a:defRPr sz="3093">
                <a:solidFill>
                  <a:schemeClr val="tx1">
                    <a:tint val="75000"/>
                  </a:schemeClr>
                </a:solidFill>
              </a:defRPr>
            </a:lvl3pPr>
            <a:lvl4pPr marL="2700049" indent="0">
              <a:buNone/>
              <a:defRPr sz="2812">
                <a:solidFill>
                  <a:schemeClr val="tx1">
                    <a:tint val="75000"/>
                  </a:schemeClr>
                </a:solidFill>
              </a:defRPr>
            </a:lvl4pPr>
            <a:lvl5pPr marL="3600066" indent="0">
              <a:buNone/>
              <a:defRPr sz="2812">
                <a:solidFill>
                  <a:schemeClr val="tx1">
                    <a:tint val="75000"/>
                  </a:schemeClr>
                </a:solidFill>
              </a:defRPr>
            </a:lvl5pPr>
            <a:lvl6pPr marL="4500082" indent="0">
              <a:buNone/>
              <a:defRPr sz="2812">
                <a:solidFill>
                  <a:schemeClr val="tx1">
                    <a:tint val="75000"/>
                  </a:schemeClr>
                </a:solidFill>
              </a:defRPr>
            </a:lvl6pPr>
            <a:lvl7pPr marL="5400099" indent="0">
              <a:buNone/>
              <a:defRPr sz="2812">
                <a:solidFill>
                  <a:schemeClr val="tx1">
                    <a:tint val="75000"/>
                  </a:schemeClr>
                </a:solidFill>
              </a:defRPr>
            </a:lvl7pPr>
            <a:lvl8pPr marL="6300115" indent="0">
              <a:buNone/>
              <a:defRPr sz="2812">
                <a:solidFill>
                  <a:schemeClr val="tx1">
                    <a:tint val="75000"/>
                  </a:schemeClr>
                </a:solidFill>
              </a:defRPr>
            </a:lvl8pPr>
            <a:lvl9pPr marL="7200132" indent="0">
              <a:buNone/>
              <a:defRPr sz="28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53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00033" y="2240281"/>
            <a:ext cx="7950293" cy="6336348"/>
          </a:xfrm>
        </p:spPr>
        <p:txBody>
          <a:bodyPr/>
          <a:lstStyle>
            <a:lvl1pPr>
              <a:defRPr sz="5484"/>
            </a:lvl1pPr>
            <a:lvl2pPr>
              <a:defRPr sz="4781"/>
            </a:lvl2pPr>
            <a:lvl3pPr>
              <a:defRPr sz="3937"/>
            </a:lvl3pPr>
            <a:lvl4pPr>
              <a:defRPr sz="3515"/>
            </a:lvl4pPr>
            <a:lvl5pPr>
              <a:defRPr sz="3515"/>
            </a:lvl5pPr>
            <a:lvl6pPr>
              <a:defRPr sz="3515"/>
            </a:lvl6pPr>
            <a:lvl7pPr>
              <a:defRPr sz="3515"/>
            </a:lvl7pPr>
            <a:lvl8pPr>
              <a:defRPr sz="3515"/>
            </a:lvl8pPr>
            <a:lvl9pPr>
              <a:defRPr sz="351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50337" y="2240281"/>
            <a:ext cx="7950293" cy="6336348"/>
          </a:xfrm>
        </p:spPr>
        <p:txBody>
          <a:bodyPr/>
          <a:lstStyle>
            <a:lvl1pPr>
              <a:defRPr sz="5484"/>
            </a:lvl1pPr>
            <a:lvl2pPr>
              <a:defRPr sz="4781"/>
            </a:lvl2pPr>
            <a:lvl3pPr>
              <a:defRPr sz="3937"/>
            </a:lvl3pPr>
            <a:lvl4pPr>
              <a:defRPr sz="3515"/>
            </a:lvl4pPr>
            <a:lvl5pPr>
              <a:defRPr sz="3515"/>
            </a:lvl5pPr>
            <a:lvl6pPr>
              <a:defRPr sz="3515"/>
            </a:lvl6pPr>
            <a:lvl7pPr>
              <a:defRPr sz="3515"/>
            </a:lvl7pPr>
            <a:lvl8pPr>
              <a:defRPr sz="3515"/>
            </a:lvl8pPr>
            <a:lvl9pPr>
              <a:defRPr sz="351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32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00034" y="2149159"/>
            <a:ext cx="7953419" cy="895667"/>
          </a:xfrm>
        </p:spPr>
        <p:txBody>
          <a:bodyPr anchor="b"/>
          <a:lstStyle>
            <a:lvl1pPr marL="0" indent="0">
              <a:buNone/>
              <a:defRPr sz="4781" b="1"/>
            </a:lvl1pPr>
            <a:lvl2pPr marL="900016" indent="0">
              <a:buNone/>
              <a:defRPr sz="3937" b="1"/>
            </a:lvl2pPr>
            <a:lvl3pPr marL="1800033" indent="0">
              <a:buNone/>
              <a:defRPr sz="3515" b="1"/>
            </a:lvl3pPr>
            <a:lvl4pPr marL="2700049" indent="0">
              <a:buNone/>
              <a:defRPr sz="3093" b="1"/>
            </a:lvl4pPr>
            <a:lvl5pPr marL="3600066" indent="0">
              <a:buNone/>
              <a:defRPr sz="3093" b="1"/>
            </a:lvl5pPr>
            <a:lvl6pPr marL="4500082" indent="0">
              <a:buNone/>
              <a:defRPr sz="3093" b="1"/>
            </a:lvl6pPr>
            <a:lvl7pPr marL="5400099" indent="0">
              <a:buNone/>
              <a:defRPr sz="3093" b="1"/>
            </a:lvl7pPr>
            <a:lvl8pPr marL="6300115" indent="0">
              <a:buNone/>
              <a:defRPr sz="3093" b="1"/>
            </a:lvl8pPr>
            <a:lvl9pPr marL="7200132" indent="0">
              <a:buNone/>
              <a:defRPr sz="30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00034" y="3044826"/>
            <a:ext cx="7953419" cy="5531803"/>
          </a:xfrm>
        </p:spPr>
        <p:txBody>
          <a:bodyPr/>
          <a:lstStyle>
            <a:lvl1pPr>
              <a:defRPr sz="4781"/>
            </a:lvl1pPr>
            <a:lvl2pPr>
              <a:defRPr sz="3937"/>
            </a:lvl2pPr>
            <a:lvl3pPr>
              <a:defRPr sz="3515"/>
            </a:lvl3pPr>
            <a:lvl4pPr>
              <a:defRPr sz="3093"/>
            </a:lvl4pPr>
            <a:lvl5pPr>
              <a:defRPr sz="3093"/>
            </a:lvl5pPr>
            <a:lvl6pPr>
              <a:defRPr sz="3093"/>
            </a:lvl6pPr>
            <a:lvl7pPr>
              <a:defRPr sz="3093"/>
            </a:lvl7pPr>
            <a:lvl8pPr>
              <a:defRPr sz="3093"/>
            </a:lvl8pPr>
            <a:lvl9pPr>
              <a:defRPr sz="309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144089" y="2149159"/>
            <a:ext cx="7956543" cy="895667"/>
          </a:xfrm>
        </p:spPr>
        <p:txBody>
          <a:bodyPr anchor="b"/>
          <a:lstStyle>
            <a:lvl1pPr marL="0" indent="0">
              <a:buNone/>
              <a:defRPr sz="4781" b="1"/>
            </a:lvl1pPr>
            <a:lvl2pPr marL="900016" indent="0">
              <a:buNone/>
              <a:defRPr sz="3937" b="1"/>
            </a:lvl2pPr>
            <a:lvl3pPr marL="1800033" indent="0">
              <a:buNone/>
              <a:defRPr sz="3515" b="1"/>
            </a:lvl3pPr>
            <a:lvl4pPr marL="2700049" indent="0">
              <a:buNone/>
              <a:defRPr sz="3093" b="1"/>
            </a:lvl4pPr>
            <a:lvl5pPr marL="3600066" indent="0">
              <a:buNone/>
              <a:defRPr sz="3093" b="1"/>
            </a:lvl5pPr>
            <a:lvl6pPr marL="4500082" indent="0">
              <a:buNone/>
              <a:defRPr sz="3093" b="1"/>
            </a:lvl6pPr>
            <a:lvl7pPr marL="5400099" indent="0">
              <a:buNone/>
              <a:defRPr sz="3093" b="1"/>
            </a:lvl7pPr>
            <a:lvl8pPr marL="6300115" indent="0">
              <a:buNone/>
              <a:defRPr sz="3093" b="1"/>
            </a:lvl8pPr>
            <a:lvl9pPr marL="7200132" indent="0">
              <a:buNone/>
              <a:defRPr sz="30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144089" y="3044826"/>
            <a:ext cx="7956543" cy="5531803"/>
          </a:xfrm>
        </p:spPr>
        <p:txBody>
          <a:bodyPr/>
          <a:lstStyle>
            <a:lvl1pPr>
              <a:defRPr sz="4781"/>
            </a:lvl1pPr>
            <a:lvl2pPr>
              <a:defRPr sz="3937"/>
            </a:lvl2pPr>
            <a:lvl3pPr>
              <a:defRPr sz="3515"/>
            </a:lvl3pPr>
            <a:lvl4pPr>
              <a:defRPr sz="3093"/>
            </a:lvl4pPr>
            <a:lvl5pPr>
              <a:defRPr sz="3093"/>
            </a:lvl5pPr>
            <a:lvl6pPr>
              <a:defRPr sz="3093"/>
            </a:lvl6pPr>
            <a:lvl7pPr>
              <a:defRPr sz="3093"/>
            </a:lvl7pPr>
            <a:lvl8pPr>
              <a:defRPr sz="3093"/>
            </a:lvl8pPr>
            <a:lvl9pPr>
              <a:defRPr sz="309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1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85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034" y="382270"/>
            <a:ext cx="5922094" cy="1626870"/>
          </a:xfrm>
        </p:spPr>
        <p:txBody>
          <a:bodyPr anchor="b"/>
          <a:lstStyle>
            <a:lvl1pPr algn="l">
              <a:defRPr sz="393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37759" y="382271"/>
            <a:ext cx="10062871" cy="8194358"/>
          </a:xfrm>
        </p:spPr>
        <p:txBody>
          <a:bodyPr/>
          <a:lstStyle>
            <a:lvl1pPr>
              <a:defRPr sz="6327"/>
            </a:lvl1pPr>
            <a:lvl2pPr>
              <a:defRPr sz="5484"/>
            </a:lvl2pPr>
            <a:lvl3pPr>
              <a:defRPr sz="4781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00034" y="2009141"/>
            <a:ext cx="5922094" cy="6567488"/>
          </a:xfrm>
        </p:spPr>
        <p:txBody>
          <a:bodyPr/>
          <a:lstStyle>
            <a:lvl1pPr marL="0" indent="0">
              <a:buNone/>
              <a:defRPr sz="2812"/>
            </a:lvl1pPr>
            <a:lvl2pPr marL="900016" indent="0">
              <a:buNone/>
              <a:defRPr sz="2390"/>
            </a:lvl2pPr>
            <a:lvl3pPr marL="1800033" indent="0">
              <a:buNone/>
              <a:defRPr sz="1969"/>
            </a:lvl3pPr>
            <a:lvl4pPr marL="2700049" indent="0">
              <a:buNone/>
              <a:defRPr sz="1828"/>
            </a:lvl4pPr>
            <a:lvl5pPr marL="3600066" indent="0">
              <a:buNone/>
              <a:defRPr sz="1828"/>
            </a:lvl5pPr>
            <a:lvl6pPr marL="4500082" indent="0">
              <a:buNone/>
              <a:defRPr sz="1828"/>
            </a:lvl6pPr>
            <a:lvl7pPr marL="5400099" indent="0">
              <a:buNone/>
              <a:defRPr sz="1828"/>
            </a:lvl7pPr>
            <a:lvl8pPr marL="6300115" indent="0">
              <a:buNone/>
              <a:defRPr sz="1828"/>
            </a:lvl8pPr>
            <a:lvl9pPr marL="7200132" indent="0">
              <a:buNone/>
              <a:defRPr sz="182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15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28256" y="6720841"/>
            <a:ext cx="10800398" cy="793433"/>
          </a:xfrm>
        </p:spPr>
        <p:txBody>
          <a:bodyPr anchor="b"/>
          <a:lstStyle>
            <a:lvl1pPr algn="l">
              <a:defRPr sz="393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28256" y="857885"/>
            <a:ext cx="10800398" cy="5760720"/>
          </a:xfrm>
        </p:spPr>
        <p:txBody>
          <a:bodyPr/>
          <a:lstStyle>
            <a:lvl1pPr marL="0" indent="0">
              <a:buNone/>
              <a:defRPr sz="6327"/>
            </a:lvl1pPr>
            <a:lvl2pPr marL="900016" indent="0">
              <a:buNone/>
              <a:defRPr sz="5484"/>
            </a:lvl2pPr>
            <a:lvl3pPr marL="1800033" indent="0">
              <a:buNone/>
              <a:defRPr sz="4781"/>
            </a:lvl3pPr>
            <a:lvl4pPr marL="2700049" indent="0">
              <a:buNone/>
              <a:defRPr sz="3937"/>
            </a:lvl4pPr>
            <a:lvl5pPr marL="3600066" indent="0">
              <a:buNone/>
              <a:defRPr sz="3937"/>
            </a:lvl5pPr>
            <a:lvl6pPr marL="4500082" indent="0">
              <a:buNone/>
              <a:defRPr sz="3937"/>
            </a:lvl6pPr>
            <a:lvl7pPr marL="5400099" indent="0">
              <a:buNone/>
              <a:defRPr sz="3937"/>
            </a:lvl7pPr>
            <a:lvl8pPr marL="6300115" indent="0">
              <a:buNone/>
              <a:defRPr sz="3937"/>
            </a:lvl8pPr>
            <a:lvl9pPr marL="7200132" indent="0">
              <a:buNone/>
              <a:defRPr sz="3937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28256" y="7514274"/>
            <a:ext cx="10800398" cy="1126807"/>
          </a:xfrm>
        </p:spPr>
        <p:txBody>
          <a:bodyPr/>
          <a:lstStyle>
            <a:lvl1pPr marL="0" indent="0">
              <a:buNone/>
              <a:defRPr sz="2812"/>
            </a:lvl1pPr>
            <a:lvl2pPr marL="900016" indent="0">
              <a:buNone/>
              <a:defRPr sz="2390"/>
            </a:lvl2pPr>
            <a:lvl3pPr marL="1800033" indent="0">
              <a:buNone/>
              <a:defRPr sz="1969"/>
            </a:lvl3pPr>
            <a:lvl4pPr marL="2700049" indent="0">
              <a:buNone/>
              <a:defRPr sz="1828"/>
            </a:lvl4pPr>
            <a:lvl5pPr marL="3600066" indent="0">
              <a:buNone/>
              <a:defRPr sz="1828"/>
            </a:lvl5pPr>
            <a:lvl6pPr marL="4500082" indent="0">
              <a:buNone/>
              <a:defRPr sz="1828"/>
            </a:lvl6pPr>
            <a:lvl7pPr marL="5400099" indent="0">
              <a:buNone/>
              <a:defRPr sz="1828"/>
            </a:lvl7pPr>
            <a:lvl8pPr marL="6300115" indent="0">
              <a:buNone/>
              <a:defRPr sz="1828"/>
            </a:lvl8pPr>
            <a:lvl9pPr marL="7200132" indent="0">
              <a:buNone/>
              <a:defRPr sz="182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14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00033" y="384493"/>
            <a:ext cx="16200597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00033" y="2240281"/>
            <a:ext cx="16200597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00033" y="8898892"/>
            <a:ext cx="420015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2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1F4C-859F-436D-BFBD-14DC7FC88AA4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150227" y="8898892"/>
            <a:ext cx="570021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2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2900475" y="8898892"/>
            <a:ext cx="420015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2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54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00033" rtl="0" eaLnBrk="1" latinLnBrk="0" hangingPunct="1">
        <a:spcBef>
          <a:spcPct val="0"/>
        </a:spcBef>
        <a:buNone/>
        <a:defRPr sz="87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5012" indent="-675012" algn="l" defTabSz="1800033" rtl="0" eaLnBrk="1" latinLnBrk="0" hangingPunct="1">
        <a:spcBef>
          <a:spcPct val="20000"/>
        </a:spcBef>
        <a:buFont typeface="Arial" panose="020B0604020202020204" pitchFamily="34" charset="0"/>
        <a:buChar char="•"/>
        <a:defRPr sz="6327" kern="1200">
          <a:solidFill>
            <a:schemeClr val="tx1"/>
          </a:solidFill>
          <a:latin typeface="+mn-lt"/>
          <a:ea typeface="+mn-ea"/>
          <a:cs typeface="+mn-cs"/>
        </a:defRPr>
      </a:lvl1pPr>
      <a:lvl2pPr marL="1462527" indent="-562510" algn="l" defTabSz="1800033" rtl="0" eaLnBrk="1" latinLnBrk="0" hangingPunct="1">
        <a:spcBef>
          <a:spcPct val="20000"/>
        </a:spcBef>
        <a:buFont typeface="Arial" panose="020B0604020202020204" pitchFamily="34" charset="0"/>
        <a:buChar char="–"/>
        <a:defRPr sz="548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41" indent="-450008" algn="l" defTabSz="1800033" rtl="0" eaLnBrk="1" latinLnBrk="0" hangingPunct="1">
        <a:spcBef>
          <a:spcPct val="20000"/>
        </a:spcBef>
        <a:buFont typeface="Arial" panose="020B0604020202020204" pitchFamily="34" charset="0"/>
        <a:buChar char="•"/>
        <a:defRPr sz="4781" kern="1200">
          <a:solidFill>
            <a:schemeClr val="tx1"/>
          </a:solidFill>
          <a:latin typeface="+mn-lt"/>
          <a:ea typeface="+mn-ea"/>
          <a:cs typeface="+mn-cs"/>
        </a:defRPr>
      </a:lvl3pPr>
      <a:lvl4pPr marL="3150058" indent="-450008" algn="l" defTabSz="1800033" rtl="0" eaLnBrk="1" latinLnBrk="0" hangingPunct="1">
        <a:spcBef>
          <a:spcPct val="20000"/>
        </a:spcBef>
        <a:buFont typeface="Arial" panose="020B0604020202020204" pitchFamily="34" charset="0"/>
        <a:buChar char="–"/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50074" indent="-450008" algn="l" defTabSz="1800033" rtl="0" eaLnBrk="1" latinLnBrk="0" hangingPunct="1">
        <a:spcBef>
          <a:spcPct val="20000"/>
        </a:spcBef>
        <a:buFont typeface="Arial" panose="020B0604020202020204" pitchFamily="34" charset="0"/>
        <a:buChar char="»"/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4950091" indent="-450008" algn="l" defTabSz="18000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5850107" indent="-450008" algn="l" defTabSz="18000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6750124" indent="-450008" algn="l" defTabSz="18000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7650140" indent="-450008" algn="l" defTabSz="18000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1pPr>
      <a:lvl2pPr marL="900016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2pPr>
      <a:lvl3pPr marL="1800033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3pPr>
      <a:lvl4pPr marL="2700049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4pPr>
      <a:lvl5pPr marL="3600066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5pPr>
      <a:lvl6pPr marL="4500082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6pPr>
      <a:lvl7pPr marL="5400099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15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8pPr>
      <a:lvl9pPr marL="7200132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-11368"/>
            <a:ext cx="18000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atin typeface="KG No Regrets Solid" charset="0"/>
              </a:rPr>
              <a:t>¿QUÉ HORA ES</a:t>
            </a:r>
          </a:p>
          <a:p>
            <a:endParaRPr lang="es-ES" sz="8000" dirty="0">
              <a:solidFill>
                <a:srgbClr val="00B050"/>
              </a:solidFill>
              <a:latin typeface="KG No Regrets Solid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27" y="7799225"/>
            <a:ext cx="6207112" cy="15517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95" y="1704256"/>
            <a:ext cx="7315200" cy="59039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27" y="961668"/>
            <a:ext cx="4765328" cy="25474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27" y="4080520"/>
            <a:ext cx="3859090" cy="334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8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48" y="1108"/>
            <a:ext cx="2297532" cy="93145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" y="0"/>
            <a:ext cx="1744472" cy="93256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61307"/>
            <a:ext cx="2159571" cy="539893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0" y="-11368"/>
            <a:ext cx="18000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atin typeface="KG No Regrets Solid" charset="0"/>
              </a:rPr>
              <a:t>¿QUÉ HORA ES?</a:t>
            </a:r>
            <a:endParaRPr lang="es-ES" sz="8000" dirty="0">
              <a:solidFill>
                <a:srgbClr val="00B050"/>
              </a:solidFill>
              <a:latin typeface="KG No Regrets Solid" charset="0"/>
            </a:endParaRPr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57652"/>
              </p:ext>
            </p:extLst>
          </p:nvPr>
        </p:nvGraphicFramePr>
        <p:xfrm>
          <a:off x="647403" y="1128192"/>
          <a:ext cx="16705856" cy="8136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884"/>
                <a:gridCol w="13152972"/>
              </a:tblGrid>
              <a:tr h="261543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2760736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2760736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75" y="3860653"/>
            <a:ext cx="2448272" cy="241664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952159" y="5271634"/>
            <a:ext cx="888507" cy="32966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875" flipH="1" flipV="1">
            <a:off x="1758733" y="5012902"/>
            <a:ext cx="742252" cy="27154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75" y="1248378"/>
            <a:ext cx="2448272" cy="241664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1952158" y="2631749"/>
            <a:ext cx="888507" cy="329665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0751" flipH="1" flipV="1">
            <a:off x="2331717" y="2358911"/>
            <a:ext cx="742252" cy="271545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42" y="6688723"/>
            <a:ext cx="2448272" cy="241664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982533" y="8104357"/>
            <a:ext cx="888507" cy="32966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4861" flipH="1" flipV="1">
            <a:off x="1938884" y="7366108"/>
            <a:ext cx="742252" cy="2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0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48" y="1108"/>
            <a:ext cx="2297532" cy="93145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" y="0"/>
            <a:ext cx="1744472" cy="93256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61307"/>
            <a:ext cx="2159571" cy="539893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0" y="-11368"/>
            <a:ext cx="18000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atin typeface="KG No Regrets Solid" charset="0"/>
              </a:rPr>
              <a:t>¿QUÉ HORA ES?</a:t>
            </a:r>
            <a:endParaRPr lang="es-ES" sz="8000" dirty="0">
              <a:solidFill>
                <a:srgbClr val="00B050"/>
              </a:solidFill>
              <a:latin typeface="KG No Regrets Solid" charset="0"/>
            </a:endParaRPr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4750"/>
              </p:ext>
            </p:extLst>
          </p:nvPr>
        </p:nvGraphicFramePr>
        <p:xfrm>
          <a:off x="647403" y="1128192"/>
          <a:ext cx="16705856" cy="8136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884"/>
                <a:gridCol w="13152972"/>
              </a:tblGrid>
              <a:tr h="261543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2760736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2760736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75" y="3860653"/>
            <a:ext cx="2448272" cy="241664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2533" y="4551554"/>
            <a:ext cx="888507" cy="32966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3579" flipH="1" flipV="1">
            <a:off x="1815895" y="5122509"/>
            <a:ext cx="742252" cy="27154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75" y="1248378"/>
            <a:ext cx="2448272" cy="241664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306269" y="2310695"/>
            <a:ext cx="888507" cy="329665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0561" flipV="1">
            <a:off x="1679568" y="2464389"/>
            <a:ext cx="742252" cy="271545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42" y="6688723"/>
            <a:ext cx="2448272" cy="241664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6122" flipV="1">
            <a:off x="2170292" y="8134895"/>
            <a:ext cx="888507" cy="32966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0468" flipH="1" flipV="1">
            <a:off x="1918549" y="7510843"/>
            <a:ext cx="742252" cy="2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1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48" y="1108"/>
            <a:ext cx="2297532" cy="93145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" y="0"/>
            <a:ext cx="1744472" cy="93256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61307"/>
            <a:ext cx="2159571" cy="539893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0" y="-11368"/>
            <a:ext cx="18000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smtClean="0">
                <a:latin typeface="KG No Regrets Solid" charset="0"/>
              </a:rPr>
              <a:t>DIBUJA LAS MANECILLAS </a:t>
            </a:r>
            <a:endParaRPr lang="es-ES" sz="8000" dirty="0">
              <a:solidFill>
                <a:srgbClr val="00B050"/>
              </a:solidFill>
              <a:latin typeface="KG No Regrets Solid" charset="0"/>
            </a:endParaRPr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11826"/>
              </p:ext>
            </p:extLst>
          </p:nvPr>
        </p:nvGraphicFramePr>
        <p:xfrm>
          <a:off x="647403" y="1128192"/>
          <a:ext cx="16705856" cy="8136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884"/>
                <a:gridCol w="13152972"/>
              </a:tblGrid>
              <a:tr h="261543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6600" dirty="0" smtClean="0"/>
                        <a:t>SON LAS OCHO</a:t>
                      </a:r>
                      <a:r>
                        <a:rPr lang="es-ES_tradnl" sz="6600" baseline="0" dirty="0" smtClean="0"/>
                        <a:t> </a:t>
                      </a:r>
                      <a:r>
                        <a:rPr lang="es-ES_tradnl" sz="6600" baseline="0" dirty="0" smtClean="0"/>
                        <a:t>Y MEDIA</a:t>
                      </a:r>
                      <a:endParaRPr lang="es-ES_tradnl" sz="6600" dirty="0" smtClean="0"/>
                    </a:p>
                  </a:txBody>
                  <a:tcPr anchor="ctr"/>
                </a:tc>
              </a:tr>
              <a:tr h="2760736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800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6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 LAS DOS </a:t>
                      </a:r>
                      <a:r>
                        <a:rPr lang="es-ES_tradnl" sz="6600" baseline="0" dirty="0" smtClean="0"/>
                        <a:t>Y MEDIA</a:t>
                      </a:r>
                      <a:endParaRPr lang="es-ES_tradnl" sz="6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60736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800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6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 LAS DIEZ </a:t>
                      </a:r>
                      <a:r>
                        <a:rPr lang="es-ES_tradnl" sz="6600" baseline="0" dirty="0" smtClean="0"/>
                        <a:t>Y MEDIA</a:t>
                      </a:r>
                      <a:endParaRPr lang="es-ES_tradnl" sz="6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75" y="3860653"/>
            <a:ext cx="2448272" cy="2416649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75" y="1248378"/>
            <a:ext cx="2448272" cy="241664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42" y="6688723"/>
            <a:ext cx="2448272" cy="24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33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13154</TotalTime>
  <Words>33</Words>
  <Application>Microsoft Office PowerPoint</Application>
  <PresentationFormat>Personalizado</PresentationFormat>
  <Paragraphs>8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INGREDIENTES PARA VIVIR EN….</dc:title>
  <dc:creator>TRINITARIOS</dc:creator>
  <cp:lastModifiedBy>VCABEZA</cp:lastModifiedBy>
  <cp:revision>36</cp:revision>
  <cp:lastPrinted>2017-02-04T17:49:25Z</cp:lastPrinted>
  <dcterms:created xsi:type="dcterms:W3CDTF">2017-01-16T11:01:29Z</dcterms:created>
  <dcterms:modified xsi:type="dcterms:W3CDTF">2019-05-31T08:46:46Z</dcterms:modified>
</cp:coreProperties>
</file>