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letter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1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2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5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6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7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93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2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A9E4-9977-4AB7-B651-1995A22CA573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37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0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8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8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18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85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47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2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53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84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39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9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28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5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80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5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5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40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6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33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0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7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329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184</Words>
  <Application>Microsoft Office PowerPoint</Application>
  <PresentationFormat>Carta (216 x 279 mm)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VCABEZA</cp:lastModifiedBy>
  <cp:revision>1</cp:revision>
  <dcterms:created xsi:type="dcterms:W3CDTF">2019-06-04T13:52:55Z</dcterms:created>
  <dcterms:modified xsi:type="dcterms:W3CDTF">2019-06-06T09:03:39Z</dcterms:modified>
</cp:coreProperties>
</file>