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3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1273086"/>
            <a:ext cx="6858000" cy="8339455"/>
          </a:xfrm>
          <a:custGeom>
            <a:avLst/>
            <a:gdLst/>
            <a:ahLst/>
            <a:cxnLst/>
            <a:rect l="l" t="t" r="r" b="b"/>
            <a:pathLst>
              <a:path w="6858000" h="8339455">
                <a:moveTo>
                  <a:pt x="0" y="8339074"/>
                </a:moveTo>
                <a:lnTo>
                  <a:pt x="6858000" y="8339074"/>
                </a:lnTo>
                <a:lnTo>
                  <a:pt x="6858000" y="0"/>
                </a:lnTo>
                <a:lnTo>
                  <a:pt x="0" y="0"/>
                </a:lnTo>
                <a:lnTo>
                  <a:pt x="0" y="83390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7710" y="24130"/>
            <a:ext cx="3776979" cy="140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jp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jp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p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Relationship Id="rId46" Type="http://schemas.openxmlformats.org/officeDocument/2006/relationships/image" Target="../media/image45.png"/><Relationship Id="rId5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1.jpg"/><Relationship Id="rId7" Type="http://schemas.openxmlformats.org/officeDocument/2006/relationships/image" Target="../media/image67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54" y="406654"/>
            <a:ext cx="64954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pc="155" dirty="0" smtClean="0"/>
              <a:t>ESPÍAS DE MASCOTAS</a:t>
            </a:r>
            <a:endParaRPr spc="-290" dirty="0"/>
          </a:p>
        </p:txBody>
      </p:sp>
      <p:sp>
        <p:nvSpPr>
          <p:cNvPr id="3" name="object 3"/>
          <p:cNvSpPr/>
          <p:nvPr/>
        </p:nvSpPr>
        <p:spPr>
          <a:xfrm>
            <a:off x="5948480" y="4791671"/>
            <a:ext cx="1319668" cy="1123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163" y="5692357"/>
            <a:ext cx="1128179" cy="112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0999" y="1781012"/>
            <a:ext cx="1128179" cy="112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3559" y="7056513"/>
            <a:ext cx="1097342" cy="1261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4352" y="8831174"/>
            <a:ext cx="724775" cy="726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2157" y="3943654"/>
            <a:ext cx="713149" cy="732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4598" y="7461437"/>
            <a:ext cx="759947" cy="770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6684" y="1834560"/>
            <a:ext cx="1140172" cy="12261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6159" y="4637405"/>
            <a:ext cx="917596" cy="9480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294" y="7662418"/>
            <a:ext cx="1335709" cy="1279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7544" y="1656927"/>
            <a:ext cx="803683" cy="928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5769" y="2659024"/>
            <a:ext cx="967358" cy="9330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9311" y="7933817"/>
            <a:ext cx="1088136" cy="10254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0970" y="8458200"/>
            <a:ext cx="1371600" cy="1090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2187" y="7826273"/>
            <a:ext cx="1273797" cy="11408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569" y="2606090"/>
            <a:ext cx="933620" cy="8924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0035" y="4583176"/>
            <a:ext cx="1097788" cy="10565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2764" y="3898900"/>
            <a:ext cx="1097788" cy="10565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5063" y="5468380"/>
            <a:ext cx="1411135" cy="979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5485" y="2903347"/>
            <a:ext cx="2393441" cy="18073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9275" y="7522641"/>
            <a:ext cx="1243622" cy="9391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87746" y="2702560"/>
            <a:ext cx="1672310" cy="13294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6961" y="6696075"/>
            <a:ext cx="1006335" cy="13089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69440" y="2376677"/>
            <a:ext cx="1209243" cy="14563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9231" y="3495802"/>
            <a:ext cx="545819" cy="6573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72404" y="6055486"/>
            <a:ext cx="650938" cy="7688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97210" y="8191011"/>
            <a:ext cx="717118" cy="8470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7984" y="1332991"/>
            <a:ext cx="1149692" cy="14157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0664" y="4323841"/>
            <a:ext cx="1067993" cy="137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2269" y="6852031"/>
            <a:ext cx="854075" cy="10228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95342" y="1281112"/>
            <a:ext cx="683641" cy="8188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58758" y="5862573"/>
            <a:ext cx="1121829" cy="13371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369" y="8231631"/>
            <a:ext cx="1066622" cy="13222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3866" y="3488816"/>
            <a:ext cx="683641" cy="8188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3354" y="7981886"/>
            <a:ext cx="683691" cy="8188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 rot="1638975">
            <a:off x="1400128" y="3975228"/>
            <a:ext cx="783751" cy="6742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87592" y="5951854"/>
            <a:ext cx="1401953" cy="14469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94072" y="4342638"/>
            <a:ext cx="1550035" cy="13266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3133" y="6476110"/>
            <a:ext cx="889101" cy="9176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98973" y="1302258"/>
            <a:ext cx="680123" cy="68402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3864" y="1299311"/>
            <a:ext cx="1236065" cy="10904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85484" y="1340970"/>
            <a:ext cx="713500" cy="70304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0664" y="8847823"/>
            <a:ext cx="804989" cy="71014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65729" y="6199251"/>
            <a:ext cx="1003554" cy="92786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65418" y="8731184"/>
            <a:ext cx="860412" cy="8226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91535" y="5862573"/>
            <a:ext cx="592237" cy="6653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8515" y="3367278"/>
            <a:ext cx="615314" cy="72678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3303" y="8127492"/>
            <a:ext cx="550452" cy="48094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5114" y="1832991"/>
            <a:ext cx="683704" cy="8188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91030" y="1302014"/>
            <a:ext cx="504482" cy="4395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481" y="1306702"/>
            <a:ext cx="643928" cy="60027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47950" y="6856386"/>
            <a:ext cx="1024382" cy="9181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2701" y="3411092"/>
            <a:ext cx="838517" cy="79019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82214" y="1303527"/>
            <a:ext cx="760793" cy="70332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35861" y="7212330"/>
            <a:ext cx="615314" cy="7267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52417" y="4333494"/>
            <a:ext cx="683704" cy="8187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35067" y="8942844"/>
            <a:ext cx="1006652" cy="6060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40028" y="8870727"/>
            <a:ext cx="743736" cy="67563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6942" y="2743580"/>
            <a:ext cx="820775" cy="8255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80790" y="2750566"/>
            <a:ext cx="607225" cy="70027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42460" y="2517914"/>
            <a:ext cx="866990" cy="7771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05845" y="2101573"/>
            <a:ext cx="545820" cy="6573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69790" y="6839839"/>
            <a:ext cx="560705" cy="49340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91899" y="6654952"/>
            <a:ext cx="1039812" cy="98295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5939" y="3500069"/>
            <a:ext cx="585597" cy="56354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31307" y="1284986"/>
            <a:ext cx="585596" cy="56349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1505" y="2410244"/>
            <a:ext cx="785907" cy="74061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72935" y="7165123"/>
            <a:ext cx="785907" cy="74061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03544" y="7529068"/>
            <a:ext cx="560754" cy="49339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18608" y="3482975"/>
            <a:ext cx="821308" cy="79082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37301" y="3650488"/>
            <a:ext cx="607187" cy="70027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69495" y="4348479"/>
            <a:ext cx="545706" cy="6573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88784" y="5958332"/>
            <a:ext cx="460121" cy="43357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73928" y="5554382"/>
            <a:ext cx="460120" cy="43357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0721" y="5272608"/>
            <a:ext cx="585597" cy="56354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02533" y="4145545"/>
            <a:ext cx="488262" cy="56322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1"/>
          <p:cNvSpPr/>
          <p:nvPr/>
        </p:nvSpPr>
        <p:spPr>
          <a:xfrm>
            <a:off x="4605889" y="6170503"/>
            <a:ext cx="664292" cy="61121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8"/>
          <p:cNvSpPr/>
          <p:nvPr/>
        </p:nvSpPr>
        <p:spPr>
          <a:xfrm>
            <a:off x="5811805" y="5538887"/>
            <a:ext cx="488262" cy="56322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2"/>
          <p:cNvSpPr/>
          <p:nvPr/>
        </p:nvSpPr>
        <p:spPr>
          <a:xfrm>
            <a:off x="1962202" y="1969057"/>
            <a:ext cx="504482" cy="4395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7"/>
          <p:cNvSpPr/>
          <p:nvPr/>
        </p:nvSpPr>
        <p:spPr>
          <a:xfrm>
            <a:off x="4169283" y="6468044"/>
            <a:ext cx="436244" cy="3883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8"/>
          <p:cNvSpPr/>
          <p:nvPr/>
        </p:nvSpPr>
        <p:spPr>
          <a:xfrm>
            <a:off x="1830342" y="5658738"/>
            <a:ext cx="413021" cy="44848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9"/>
          <p:cNvSpPr/>
          <p:nvPr/>
        </p:nvSpPr>
        <p:spPr>
          <a:xfrm rot="1955055">
            <a:off x="2381963" y="5512830"/>
            <a:ext cx="645907" cy="615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4130"/>
            <a:ext cx="5410200" cy="1401025"/>
          </a:xfrm>
          <a:prstGeom prst="rect">
            <a:avLst/>
          </a:prstGeom>
        </p:spPr>
        <p:txBody>
          <a:bodyPr vert="horz" wrap="square" lIns="0" tIns="3841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25"/>
              </a:spcBef>
            </a:pPr>
            <a:r>
              <a:rPr lang="es-ES" spc="155" dirty="0" smtClean="0"/>
              <a:t>Espías de mascotas</a:t>
            </a:r>
            <a:endParaRPr spc="-290" dirty="0"/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lang="es-ES" sz="1200" b="0" spc="-100" dirty="0" smtClean="0">
                <a:latin typeface="Arial Black"/>
                <a:cs typeface="Arial Black"/>
              </a:rPr>
              <a:t>Escribe el número de cada una de las mascotas que encuentres</a:t>
            </a:r>
            <a:endParaRPr sz="1200" dirty="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810646"/>
              </p:ext>
            </p:extLst>
          </p:nvPr>
        </p:nvGraphicFramePr>
        <p:xfrm>
          <a:off x="3768978" y="2173239"/>
          <a:ext cx="894080" cy="5723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4080"/>
              </a:tblGrid>
              <a:tr h="52758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s-ES" sz="1600" spc="-125" dirty="0" smtClean="0">
                          <a:latin typeface="Arial Black"/>
                          <a:cs typeface="Arial Black"/>
                        </a:rPr>
                        <a:t>Pájaro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3335" marB="0"/>
                </a:tc>
              </a:tr>
              <a:tr h="778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600" spc="-190" dirty="0" smtClean="0">
                          <a:latin typeface="Arial Black"/>
                          <a:cs typeface="Arial Black"/>
                        </a:rPr>
                        <a:t>Gato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905" marB="0"/>
                </a:tc>
              </a:tr>
              <a:tr h="777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600" spc="-130" dirty="0" smtClean="0">
                          <a:latin typeface="Arial Black"/>
                          <a:cs typeface="Arial Black"/>
                        </a:rPr>
                        <a:t>Perro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635" marB="0"/>
                </a:tc>
              </a:tr>
              <a:tr h="778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s-ES" sz="1600" spc="-175" dirty="0" smtClean="0">
                          <a:latin typeface="Arial Black"/>
                          <a:cs typeface="Arial Black"/>
                        </a:rPr>
                        <a:t>Pez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905" marB="0"/>
                </a:tc>
              </a:tr>
              <a:tr h="778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s-ES" sz="1600" spc="-145" dirty="0" smtClean="0">
                          <a:latin typeface="Arial Black"/>
                          <a:cs typeface="Arial Black"/>
                        </a:rPr>
                        <a:t>Caballo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270" marB="0"/>
                </a:tc>
              </a:tr>
              <a:tr h="778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spc="-135" dirty="0" smtClean="0">
                          <a:latin typeface="Arial Black"/>
                          <a:cs typeface="Arial Black"/>
                        </a:rPr>
                        <a:t>Ratón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905" marB="0"/>
                </a:tc>
              </a:tr>
              <a:tr h="778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s-ES" sz="1600" spc="-155" dirty="0" smtClean="0">
                          <a:latin typeface="Arial Black"/>
                          <a:cs typeface="Arial Black"/>
                        </a:rPr>
                        <a:t>Conejo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270" marB="0"/>
                </a:tc>
              </a:tr>
              <a:tr h="527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600" spc="-145" dirty="0" smtClean="0">
                          <a:latin typeface="Arial Black"/>
                          <a:cs typeface="Arial Black"/>
                        </a:rPr>
                        <a:t>Tortuga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905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252345" y="2476245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2345" y="3254121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2345" y="4032123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2345" y="4810125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2345" y="5588000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2345" y="6366002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2345" y="7143877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2345" y="7917433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0928" y="1767368"/>
            <a:ext cx="706910" cy="644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3679" y="2515450"/>
            <a:ext cx="765163" cy="65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3980" y="3296179"/>
            <a:ext cx="734099" cy="71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9509" y="4127136"/>
            <a:ext cx="786097" cy="586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9509" y="4982005"/>
            <a:ext cx="786097" cy="4391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4252" y="5586069"/>
            <a:ext cx="605916" cy="1548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9509" y="7216225"/>
            <a:ext cx="740216" cy="634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25</Words>
  <Application>Microsoft Office PowerPoint</Application>
  <PresentationFormat>Personalizado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ESPÍAS DE MASCOTAS</vt:lpstr>
      <vt:lpstr>Espías de mascotas Escribe el número de cada una de las mascotas que encuentres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ESPÍAS DE MASCOTAS</dc:title>
  <dc:creator>dyjo</dc:creator>
  <cp:lastModifiedBy>VCABEZA</cp:lastModifiedBy>
  <cp:revision>1</cp:revision>
  <dcterms:created xsi:type="dcterms:W3CDTF">2019-06-07T07:51:21Z</dcterms:created>
  <dcterms:modified xsi:type="dcterms:W3CDTF">2019-06-07T08:02:49Z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2017-06-01T00:00:00Z</vt:filetime>
  </property>
  <property fmtid="{D5CDD505-2E9C-101B-9397-08002B2CF9AE}" pid="3" name="Creator">
    <vt:lpwstr>Microsoft® Publisher 2013</vt:lpwstr>
  </property>
  <property fmtid="{D5CDD505-2E9C-101B-9397-08002B2CF9AE}" pid="4" name="LastSaved">
    <vt:filetime>2019-06-07T00:00:00Z</vt:filetime>
  </property>
</Properties>
</file>