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</p:sldIdLst>
  <p:sldSz cx="12801600" cy="9601200" type="A3"/>
  <p:notesSz cx="14355763" cy="9926638"/>
  <p:defaultTextStyle>
    <a:defPPr>
      <a:defRPr lang="es-E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5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5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35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1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8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87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24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82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EAF-A061-4933-B07F-B547F7C84D7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C570-F523-43B8-8B16-015D4BF4B1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5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40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2880" y="378773"/>
            <a:ext cx="12417552" cy="9076124"/>
          </a:xfrm>
          <a:prstGeom prst="rect">
            <a:avLst/>
          </a:prstGeom>
          <a:noFill/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05" y="515157"/>
            <a:ext cx="2063320" cy="506958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352443" y="9009126"/>
            <a:ext cx="11857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Autor pictogramas: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Sergio </a:t>
            </a:r>
            <a:r>
              <a:rPr lang="pt-BR" sz="1200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Palao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t-BR" sz="1200" b="1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Procedencia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ARASAAC (http://arasaac.org) 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Licencia: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CC (BY-NC-SA) </a:t>
            </a:r>
            <a:r>
              <a:rPr lang="pt-BR" sz="1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Autores: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José Manuel Marcos, David </a:t>
            </a:r>
            <a:r>
              <a:rPr lang="pt-BR" sz="1200" dirty="0">
                <a:solidFill>
                  <a:srgbClr val="000000"/>
                </a:solidFill>
                <a:latin typeface="Tahoma" panose="020B0604030504040204" pitchFamily="34" charset="0"/>
              </a:rPr>
              <a:t>R</a:t>
            </a:r>
            <a:r>
              <a:rPr lang="pt-BR" sz="12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omero</a:t>
            </a:r>
            <a:endParaRPr lang="es-ES" sz="1200" dirty="0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16" y="1810453"/>
            <a:ext cx="1532393" cy="153239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5" y="564375"/>
            <a:ext cx="1440000" cy="14400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0606" y="5581049"/>
            <a:ext cx="1439134" cy="144000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4" y="999435"/>
            <a:ext cx="2129378" cy="2129378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35" y="787175"/>
            <a:ext cx="1440000" cy="144000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3878" y="2484777"/>
            <a:ext cx="1830243" cy="2066302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2407" y="2174537"/>
            <a:ext cx="1873719" cy="1687843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31" y="4317982"/>
            <a:ext cx="1440000" cy="144000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764" y="1117550"/>
            <a:ext cx="1516037" cy="1516037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33" y="4934820"/>
            <a:ext cx="1674282" cy="1674282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2900" y="3517509"/>
            <a:ext cx="1681096" cy="144000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12" y="2158800"/>
            <a:ext cx="1738440" cy="173844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0679" y="7355019"/>
            <a:ext cx="1439134" cy="144000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65" y="4375885"/>
            <a:ext cx="1738440" cy="173844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4" y="6982596"/>
            <a:ext cx="1440000" cy="144000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02" y="7129323"/>
            <a:ext cx="2136911" cy="2136911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8754" y="6787722"/>
            <a:ext cx="1830243" cy="20663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" y="2174537"/>
            <a:ext cx="1197054" cy="11970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1" y="3697324"/>
            <a:ext cx="1357122" cy="13571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92" y="7608690"/>
            <a:ext cx="1113912" cy="1113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22" y="5346819"/>
            <a:ext cx="1233192" cy="1233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60" y="842622"/>
            <a:ext cx="1233192" cy="12331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39" y="2288801"/>
            <a:ext cx="1233192" cy="123319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25" y="4790284"/>
            <a:ext cx="1433239" cy="143323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0" y="3453336"/>
            <a:ext cx="1302846" cy="130284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84" y="7274158"/>
            <a:ext cx="1441703" cy="144170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3643" y="3670169"/>
            <a:ext cx="1496246" cy="145176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4527" y="526279"/>
            <a:ext cx="1287068" cy="12841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39" y="579566"/>
            <a:ext cx="1409617" cy="14096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3" y="5429145"/>
            <a:ext cx="1409617" cy="14096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45" y="5737119"/>
            <a:ext cx="1423867" cy="14238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31" y="5639040"/>
            <a:ext cx="1423867" cy="14238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34" y="3200834"/>
            <a:ext cx="1437602" cy="14376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54" y="6433440"/>
            <a:ext cx="1396853" cy="13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84048" y="1316235"/>
            <a:ext cx="12051791" cy="2030043"/>
            <a:chOff x="2313542" y="311376"/>
            <a:chExt cx="8308597" cy="2030043"/>
          </a:xfrm>
        </p:grpSpPr>
        <p:grpSp>
          <p:nvGrpSpPr>
            <p:cNvPr id="20" name="Grupo 19"/>
            <p:cNvGrpSpPr/>
            <p:nvPr/>
          </p:nvGrpSpPr>
          <p:grpSpPr>
            <a:xfrm>
              <a:off x="2313542" y="311376"/>
              <a:ext cx="8308597" cy="2030043"/>
              <a:chOff x="2421228" y="420624"/>
              <a:chExt cx="7692036" cy="203004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2450592" y="420624"/>
                <a:ext cx="7662672" cy="199459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2421228" y="1970536"/>
                <a:ext cx="751053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/>
                  <a:t>ENCUENTRA </a:t>
                </a:r>
                <a:r>
                  <a:rPr lang="es-ES" dirty="0" smtClean="0"/>
                  <a:t>4 FÓSILES</a:t>
                </a:r>
                <a:endParaRPr lang="es-ES" dirty="0"/>
              </a:p>
            </p:txBody>
          </p:sp>
        </p:grpSp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721560" y="833152"/>
              <a:ext cx="1335991" cy="328253"/>
            </a:xfrm>
            <a:prstGeom prst="rect">
              <a:avLst/>
            </a:prstGeom>
          </p:spPr>
        </p:pic>
      </p:grpSp>
      <p:sp>
        <p:nvSpPr>
          <p:cNvPr id="34" name="Rectángulo 33"/>
          <p:cNvSpPr/>
          <p:nvPr/>
        </p:nvSpPr>
        <p:spPr>
          <a:xfrm>
            <a:off x="2637105" y="3740837"/>
            <a:ext cx="7832368" cy="200216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2714860" y="5262875"/>
            <a:ext cx="76768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ENCUENTRA </a:t>
            </a:r>
            <a:r>
              <a:rPr lang="es-ES" dirty="0" smtClean="0"/>
              <a:t>4 HUELLAS DE DINOSAURIOS</a:t>
            </a:r>
            <a:endParaRPr lang="es-ES" dirty="0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264" y="4307135"/>
            <a:ext cx="1335991" cy="328253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2714860" y="6204763"/>
            <a:ext cx="7662672" cy="2001117"/>
            <a:chOff x="2450592" y="420624"/>
            <a:chExt cx="7662672" cy="2001117"/>
          </a:xfrm>
        </p:grpSpPr>
        <p:sp>
          <p:nvSpPr>
            <p:cNvPr id="46" name="Rectángulo 45"/>
            <p:cNvSpPr/>
            <p:nvPr/>
          </p:nvSpPr>
          <p:spPr>
            <a:xfrm>
              <a:off x="2450592" y="420624"/>
              <a:ext cx="7662672" cy="198479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656086" y="1941610"/>
              <a:ext cx="548777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ENCUENTRA </a:t>
              </a:r>
              <a:r>
                <a:rPr lang="es-ES" dirty="0" smtClean="0"/>
                <a:t>1 HUEVO DE  DINOSAURIO</a:t>
              </a:r>
              <a:endParaRPr lang="es-ES" dirty="0"/>
            </a:p>
          </p:txBody>
        </p:sp>
      </p:grpSp>
      <p:pic>
        <p:nvPicPr>
          <p:cNvPr id="69" name="Imagen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4798" y="6777893"/>
            <a:ext cx="1335991" cy="328253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6" y="3834552"/>
            <a:ext cx="1396800" cy="13968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7" y="1406460"/>
            <a:ext cx="1396800" cy="13968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4" y="6319606"/>
            <a:ext cx="1396800" cy="1396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68" y="6319606"/>
            <a:ext cx="1396800" cy="139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97" y="3908547"/>
            <a:ext cx="1396800" cy="1396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64" y="3926417"/>
            <a:ext cx="1396800" cy="13968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8" y="3871194"/>
            <a:ext cx="1396800" cy="1396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8" y="6380646"/>
            <a:ext cx="1396800" cy="1396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8" y="6281730"/>
            <a:ext cx="1396800" cy="13968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1" y="1501447"/>
            <a:ext cx="1396800" cy="13968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71" y="1422390"/>
            <a:ext cx="1396800" cy="13968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292" y="1385619"/>
            <a:ext cx="1396800" cy="13968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92" y="1409564"/>
            <a:ext cx="1396800" cy="13968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09" y="1404024"/>
            <a:ext cx="139680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76279" y="1316235"/>
            <a:ext cx="8308597" cy="2030043"/>
            <a:chOff x="2313542" y="311376"/>
            <a:chExt cx="8308597" cy="2030043"/>
          </a:xfrm>
        </p:grpSpPr>
        <p:grpSp>
          <p:nvGrpSpPr>
            <p:cNvPr id="20" name="Grupo 19"/>
            <p:cNvGrpSpPr/>
            <p:nvPr/>
          </p:nvGrpSpPr>
          <p:grpSpPr>
            <a:xfrm>
              <a:off x="2313542" y="311376"/>
              <a:ext cx="8308597" cy="2030043"/>
              <a:chOff x="2421228" y="420624"/>
              <a:chExt cx="7692036" cy="2030043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2450592" y="420624"/>
                <a:ext cx="7662672" cy="1994595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2421228" y="1970536"/>
                <a:ext cx="751053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/>
                  <a:t>ENCUENTRA </a:t>
                </a:r>
                <a:r>
                  <a:rPr lang="es-ES" dirty="0" smtClean="0"/>
                  <a:t>EL YACIMIENTO Y A LOS PALEONTÓLOGOS</a:t>
                </a:r>
                <a:endParaRPr lang="es-ES" dirty="0"/>
              </a:p>
            </p:txBody>
          </p:sp>
        </p:grpSp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721560" y="833152"/>
              <a:ext cx="1335991" cy="328253"/>
            </a:xfrm>
            <a:prstGeom prst="rect">
              <a:avLst/>
            </a:prstGeom>
          </p:spPr>
        </p:pic>
      </p:grpSp>
      <p:sp>
        <p:nvSpPr>
          <p:cNvPr id="34" name="Rectángulo 33"/>
          <p:cNvSpPr/>
          <p:nvPr/>
        </p:nvSpPr>
        <p:spPr>
          <a:xfrm>
            <a:off x="2637105" y="3740837"/>
            <a:ext cx="7832368" cy="200216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2714860" y="5262875"/>
            <a:ext cx="767685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ENCUENTRA 5 ANIMALES QUE NO </a:t>
            </a:r>
            <a:r>
              <a:rPr lang="es-ES" dirty="0" smtClean="0"/>
              <a:t>SON DINOSAURIOS</a:t>
            </a:r>
            <a:endParaRPr lang="es-ES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27" y="3940333"/>
            <a:ext cx="1427732" cy="13968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63" y="3906422"/>
            <a:ext cx="1427732" cy="139680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1264" y="4307135"/>
            <a:ext cx="1335991" cy="328253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2714860" y="6204763"/>
            <a:ext cx="7662672" cy="1984796"/>
            <a:chOff x="2450592" y="420624"/>
            <a:chExt cx="7662672" cy="1984796"/>
          </a:xfrm>
        </p:grpSpPr>
        <p:sp>
          <p:nvSpPr>
            <p:cNvPr id="46" name="Rectángulo 45"/>
            <p:cNvSpPr/>
            <p:nvPr/>
          </p:nvSpPr>
          <p:spPr>
            <a:xfrm>
              <a:off x="2450592" y="420624"/>
              <a:ext cx="7662672" cy="198479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398147" y="1925289"/>
              <a:ext cx="551953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ENCUENTRA 5 </a:t>
              </a:r>
              <a:r>
                <a:rPr lang="es-ES" dirty="0" smtClean="0"/>
                <a:t>DINOSAURIOS </a:t>
              </a:r>
              <a:r>
                <a:rPr lang="es-ES" dirty="0" smtClean="0"/>
                <a:t>IGUALES</a:t>
              </a:r>
              <a:endParaRPr lang="es-ES" dirty="0"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72" y="6395105"/>
            <a:ext cx="1396800" cy="1396800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54798" y="6777893"/>
            <a:ext cx="1335991" cy="32825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7" y="1384212"/>
            <a:ext cx="1396800" cy="13968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72" y="1433306"/>
            <a:ext cx="1396800" cy="139680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96" y="1334142"/>
            <a:ext cx="1396800" cy="13968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04" y="3847471"/>
            <a:ext cx="1396800" cy="1396800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4" y="6312628"/>
            <a:ext cx="1427732" cy="1396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32" y="3912376"/>
            <a:ext cx="1396800" cy="139680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97" y="1420651"/>
            <a:ext cx="1396800" cy="139680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10" y="6289170"/>
            <a:ext cx="1396800" cy="1396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82" y="6258696"/>
            <a:ext cx="139680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34</Words>
  <Application>Microsoft Office PowerPoint</Application>
  <PresentationFormat>Papel A3 (297 x 420 mm)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16</cp:revision>
  <cp:lastPrinted>2019-06-17T07:39:25Z</cp:lastPrinted>
  <dcterms:created xsi:type="dcterms:W3CDTF">2019-06-10T07:55:37Z</dcterms:created>
  <dcterms:modified xsi:type="dcterms:W3CDTF">2019-06-17T08:06:07Z</dcterms:modified>
</cp:coreProperties>
</file>