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12801600" cy="9601200" type="A3"/>
  <p:notesSz cx="14662150" cy="10234613"/>
  <p:defaultTextStyle>
    <a:defPPr>
      <a:defRPr lang="es-E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531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8305800" y="0"/>
            <a:ext cx="63531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8FFA-2AC4-4080-AEF7-92BB4A4DC150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02761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466850" y="4926013"/>
            <a:ext cx="117284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63531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8305800" y="9721850"/>
            <a:ext cx="63531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45851-BA5C-423F-A6D4-74B84FB30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51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75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54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35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0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1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87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87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24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82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8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5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6EAF-A061-4933-B07F-B547F7C84D7B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5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27.png"/><Relationship Id="rId2" Type="http://schemas.openxmlformats.org/officeDocument/2006/relationships/image" Target="../media/image3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0.png"/><Relationship Id="rId15" Type="http://schemas.openxmlformats.org/officeDocument/2006/relationships/image" Target="../media/image26.png"/><Relationship Id="rId10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2880" y="378773"/>
            <a:ext cx="12417552" cy="9076124"/>
          </a:xfrm>
          <a:prstGeom prst="rect">
            <a:avLst/>
          </a:prstGeom>
          <a:noFill/>
          <a:ln w="508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11" y="3834743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4" y="972545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8" y="333611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89" y="7699168"/>
            <a:ext cx="1080000" cy="108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471" y="5909963"/>
            <a:ext cx="1080000" cy="108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45" y="1470795"/>
            <a:ext cx="1080000" cy="108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112" y="1299014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9" y="2411842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61" y="5230205"/>
            <a:ext cx="1080000" cy="108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32" y="1018877"/>
            <a:ext cx="1080000" cy="108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6584108"/>
            <a:ext cx="1080000" cy="108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69" y="3920282"/>
            <a:ext cx="108000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14" y="378773"/>
            <a:ext cx="1080000" cy="1080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8" y="5743966"/>
            <a:ext cx="1080000" cy="1080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09" y="3779428"/>
            <a:ext cx="1080000" cy="108000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60" y="6110235"/>
            <a:ext cx="1080000" cy="108000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32" y="4888554"/>
            <a:ext cx="1080000" cy="10800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6" y="5030235"/>
            <a:ext cx="1080000" cy="10800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8" y="4064930"/>
            <a:ext cx="1080000" cy="108000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23" y="1993629"/>
            <a:ext cx="1080000" cy="108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5" y="7614914"/>
            <a:ext cx="108000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86" y="3799700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93" y="1917900"/>
            <a:ext cx="1080000" cy="108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84" y="5044666"/>
            <a:ext cx="1080000" cy="1080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82" y="490008"/>
            <a:ext cx="1080000" cy="108000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41" y="7665931"/>
            <a:ext cx="1080000" cy="108000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62" y="4243383"/>
            <a:ext cx="1080000" cy="1080000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57" y="2668830"/>
            <a:ext cx="1080000" cy="108000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769" y="7505572"/>
            <a:ext cx="1080000" cy="108000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12" y="432545"/>
            <a:ext cx="1080000" cy="108000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96" y="4773193"/>
            <a:ext cx="1080000" cy="1080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6"/>
          <a:stretch/>
        </p:blipFill>
        <p:spPr>
          <a:xfrm>
            <a:off x="10606085" y="2678774"/>
            <a:ext cx="1506055" cy="108321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47" y="7814643"/>
            <a:ext cx="1080000" cy="1080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28" y="3173768"/>
            <a:ext cx="1080000" cy="108000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94" y="6197063"/>
            <a:ext cx="1080000" cy="108000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7" y="2411842"/>
            <a:ext cx="1080000" cy="108000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03" y="6223700"/>
            <a:ext cx="1080000" cy="108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20" y="6377622"/>
            <a:ext cx="1080000" cy="108000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05" y="515157"/>
            <a:ext cx="2063320" cy="50695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47" y="1849934"/>
            <a:ext cx="1080000" cy="108000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81" y="7498093"/>
            <a:ext cx="1080000" cy="1080000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22" y="2201643"/>
            <a:ext cx="1080000" cy="1080000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352443" y="9009126"/>
            <a:ext cx="11857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Autor pictogramas: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Sergio </a:t>
            </a:r>
            <a:r>
              <a:rPr lang="pt-BR" sz="12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Palao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pt-BR" sz="12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Procedencia</a:t>
            </a:r>
            <a:r>
              <a:rPr lang="pt-BR" sz="1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ARASAAC (http://arasaac.org) </a:t>
            </a:r>
            <a:r>
              <a:rPr lang="pt-BR" sz="1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Licencia: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CC (BY-NC-SA) </a:t>
            </a:r>
            <a:r>
              <a:rPr lang="pt-BR" sz="1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Autores: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José Manuel Marcos, David </a:t>
            </a: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R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omero</a:t>
            </a:r>
            <a:endParaRPr lang="es-ES" sz="1200" dirty="0"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54" y="7843615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34" y="4717038"/>
            <a:ext cx="471274" cy="471274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64" y="1813733"/>
            <a:ext cx="471274" cy="471274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11" y="8290014"/>
            <a:ext cx="471274" cy="471274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23" y="1965795"/>
            <a:ext cx="471274" cy="47127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97" y="5586984"/>
            <a:ext cx="471274" cy="47127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91" y="1719454"/>
            <a:ext cx="471274" cy="47127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40" y="8435658"/>
            <a:ext cx="471274" cy="471274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99" y="5178131"/>
            <a:ext cx="471274" cy="471274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66" y="35508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668887" y="292107"/>
            <a:ext cx="8308597" cy="2030043"/>
            <a:chOff x="2313542" y="311376"/>
            <a:chExt cx="8308597" cy="2030043"/>
          </a:xfrm>
        </p:grpSpPr>
        <p:grpSp>
          <p:nvGrpSpPr>
            <p:cNvPr id="20" name="Grupo 19"/>
            <p:cNvGrpSpPr/>
            <p:nvPr/>
          </p:nvGrpSpPr>
          <p:grpSpPr>
            <a:xfrm>
              <a:off x="2313542" y="311376"/>
              <a:ext cx="8308597" cy="2030043"/>
              <a:chOff x="2421228" y="420624"/>
              <a:chExt cx="7692036" cy="2030043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2450592" y="420624"/>
                <a:ext cx="7662672" cy="1994595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2421228" y="1970536"/>
                <a:ext cx="751053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smtClean="0"/>
                  <a:t>ENCUENTRA LA GRANJA, </a:t>
                </a:r>
                <a:r>
                  <a:rPr lang="es-ES" dirty="0"/>
                  <a:t>E</a:t>
                </a:r>
                <a:r>
                  <a:rPr lang="es-ES" dirty="0" smtClean="0"/>
                  <a:t>L GRANJERO Y  LA GRANJERA</a:t>
                </a:r>
                <a:endParaRPr lang="es-ES" dirty="0"/>
              </a:p>
            </p:txBody>
          </p:sp>
        </p:grp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929" y="585274"/>
              <a:ext cx="1080000" cy="1080000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819" y="602319"/>
              <a:ext cx="1080000" cy="1080000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487" y="601332"/>
              <a:ext cx="1080000" cy="1080000"/>
            </a:xfrm>
            <a:prstGeom prst="rect">
              <a:avLst/>
            </a:prstGeom>
          </p:spPr>
        </p:pic>
        <p:pic>
          <p:nvPicPr>
            <p:cNvPr id="66" name="Imagen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385" y="627317"/>
              <a:ext cx="1080000" cy="1080000"/>
            </a:xfrm>
            <a:prstGeom prst="rect">
              <a:avLst/>
            </a:prstGeom>
          </p:spPr>
        </p:pic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721560" y="833152"/>
              <a:ext cx="1335991" cy="328253"/>
            </a:xfrm>
            <a:prstGeom prst="rect">
              <a:avLst/>
            </a:prstGeom>
          </p:spPr>
        </p:pic>
      </p:grpSp>
      <p:sp>
        <p:nvSpPr>
          <p:cNvPr id="34" name="Rectángulo 33"/>
          <p:cNvSpPr/>
          <p:nvPr/>
        </p:nvSpPr>
        <p:spPr>
          <a:xfrm>
            <a:off x="2929713" y="2497253"/>
            <a:ext cx="7832368" cy="200216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3007468" y="4019291"/>
            <a:ext cx="767685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ENCUENTRA 5 ANIMALES QUE NO VIVEN EN LA GRANJA</a:t>
            </a:r>
            <a:endParaRPr lang="es-ES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58" y="2621926"/>
            <a:ext cx="1103917" cy="108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00" y="2621926"/>
            <a:ext cx="1103917" cy="10800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23" y="2621926"/>
            <a:ext cx="1103917" cy="10800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82" y="2621926"/>
            <a:ext cx="1103917" cy="108000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43872" y="3063551"/>
            <a:ext cx="1335991" cy="328253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3007468" y="4723435"/>
            <a:ext cx="7662672" cy="1984796"/>
            <a:chOff x="2450592" y="420624"/>
            <a:chExt cx="7662672" cy="1984796"/>
          </a:xfrm>
        </p:grpSpPr>
        <p:sp>
          <p:nvSpPr>
            <p:cNvPr id="46" name="Rectángulo 45"/>
            <p:cNvSpPr/>
            <p:nvPr/>
          </p:nvSpPr>
          <p:spPr>
            <a:xfrm>
              <a:off x="2450592" y="420624"/>
              <a:ext cx="7662672" cy="198479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3820041" y="1925289"/>
              <a:ext cx="509763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ENCUENTRA 5 ANIMALES IGUALES</a:t>
              </a:r>
              <a:endParaRPr lang="es-ES" dirty="0"/>
            </a:p>
          </p:txBody>
        </p:sp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086" y="659611"/>
              <a:ext cx="1080000" cy="1080000"/>
            </a:xfrm>
            <a:prstGeom prst="rect">
              <a:avLst/>
            </a:prstGeom>
          </p:spPr>
        </p:pic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096" y="665408"/>
              <a:ext cx="1080000" cy="1080000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69" y="4967616"/>
            <a:ext cx="1080000" cy="108000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7406" y="5296565"/>
            <a:ext cx="1335991" cy="328253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298409" y="6947218"/>
            <a:ext cx="12250415" cy="2012062"/>
            <a:chOff x="2450592" y="471921"/>
            <a:chExt cx="7662672" cy="2012062"/>
          </a:xfrm>
        </p:grpSpPr>
        <p:sp>
          <p:nvSpPr>
            <p:cNvPr id="58" name="Rectángulo 57"/>
            <p:cNvSpPr/>
            <p:nvPr/>
          </p:nvSpPr>
          <p:spPr>
            <a:xfrm>
              <a:off x="2450592" y="471921"/>
              <a:ext cx="7662672" cy="201206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450592" y="2003852"/>
              <a:ext cx="766267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ENCUENTRA UN TRACTOR, UNA AZADA, UN FAJO DE PAJA, UN ESTABLO Y UNA MANGUERA</a:t>
              </a:r>
              <a:endParaRPr lang="es-ES" dirty="0"/>
            </a:p>
          </p:txBody>
        </p:sp>
      </p:grpSp>
      <p:pic>
        <p:nvPicPr>
          <p:cNvPr id="64" name="Imagen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8" y="7203210"/>
            <a:ext cx="1080000" cy="1080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33" y="7245253"/>
            <a:ext cx="1080000" cy="1080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04" y="7269715"/>
            <a:ext cx="1080000" cy="1080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35" y="7047348"/>
            <a:ext cx="1080000" cy="108000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6"/>
          <a:stretch/>
        </p:blipFill>
        <p:spPr>
          <a:xfrm>
            <a:off x="8268556" y="7318982"/>
            <a:ext cx="1407979" cy="108321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861" y="7289164"/>
            <a:ext cx="1080000" cy="108000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08111" y="7517593"/>
            <a:ext cx="1335991" cy="3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42</Words>
  <Application>Microsoft Office PowerPoint</Application>
  <PresentationFormat>Papel A3 (297 x 420 mm)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11</cp:revision>
  <cp:lastPrinted>2019-06-10T09:41:32Z</cp:lastPrinted>
  <dcterms:created xsi:type="dcterms:W3CDTF">2019-06-10T07:55:37Z</dcterms:created>
  <dcterms:modified xsi:type="dcterms:W3CDTF">2019-06-10T09:54:05Z</dcterms:modified>
</cp:coreProperties>
</file>