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6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331E-C657-4F08-8A04-774E7FC0CEB8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F5B7-19E0-4FD3-B49E-8860FF490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74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331E-C657-4F08-8A04-774E7FC0CEB8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F5B7-19E0-4FD3-B49E-8860FF490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48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331E-C657-4F08-8A04-774E7FC0CEB8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F5B7-19E0-4FD3-B49E-8860FF490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31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331E-C657-4F08-8A04-774E7FC0CEB8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F5B7-19E0-4FD3-B49E-8860FF490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02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331E-C657-4F08-8A04-774E7FC0CEB8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F5B7-19E0-4FD3-B49E-8860FF490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86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331E-C657-4F08-8A04-774E7FC0CEB8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F5B7-19E0-4FD3-B49E-8860FF490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68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331E-C657-4F08-8A04-774E7FC0CEB8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F5B7-19E0-4FD3-B49E-8860FF490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35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331E-C657-4F08-8A04-774E7FC0CEB8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F5B7-19E0-4FD3-B49E-8860FF490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74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331E-C657-4F08-8A04-774E7FC0CEB8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F5B7-19E0-4FD3-B49E-8860FF490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16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331E-C657-4F08-8A04-774E7FC0CEB8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F5B7-19E0-4FD3-B49E-8860FF490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47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331E-C657-4F08-8A04-774E7FC0CEB8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F5B7-19E0-4FD3-B49E-8860FF490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14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331E-C657-4F08-8A04-774E7FC0CEB8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EF5B7-19E0-4FD3-B49E-8860FF490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43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/>
          <p:nvPr/>
        </p:nvSpPr>
        <p:spPr>
          <a:xfrm>
            <a:off x="368547" y="6317541"/>
            <a:ext cx="854338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400" b="1" dirty="0"/>
              <a:t>Autor pictogramas:</a:t>
            </a:r>
            <a:r>
              <a:rPr lang="pt-BR" sz="1400" dirty="0"/>
              <a:t> Sergio </a:t>
            </a:r>
            <a:r>
              <a:rPr lang="pt-BR" sz="1400" dirty="0" err="1"/>
              <a:t>Palao</a:t>
            </a:r>
            <a:r>
              <a:rPr lang="pt-BR" sz="1400" dirty="0"/>
              <a:t> </a:t>
            </a:r>
            <a:r>
              <a:rPr lang="pt-BR" sz="1400" b="1" dirty="0" err="1"/>
              <a:t>Procedencia</a:t>
            </a:r>
            <a:r>
              <a:rPr lang="pt-BR" sz="1400" b="1" dirty="0"/>
              <a:t>:</a:t>
            </a:r>
            <a:r>
              <a:rPr lang="pt-BR" sz="1400" dirty="0"/>
              <a:t> ARASAAC (http://arasaac.org) </a:t>
            </a:r>
            <a:r>
              <a:rPr lang="pt-BR" sz="1400" b="1" dirty="0"/>
              <a:t>Licencia:</a:t>
            </a:r>
            <a:r>
              <a:rPr lang="pt-BR" sz="1400" dirty="0"/>
              <a:t> CC (BY-NC-SA</a:t>
            </a:r>
            <a:r>
              <a:rPr lang="pt-BR" sz="1400" dirty="0" smtClean="0"/>
              <a:t>) </a:t>
            </a:r>
          </a:p>
          <a:p>
            <a:pPr algn="ctr"/>
            <a:r>
              <a:rPr lang="pt-BR" sz="1400" b="1" dirty="0" smtClean="0"/>
              <a:t>Autores: </a:t>
            </a:r>
            <a:r>
              <a:rPr lang="pt-BR" sz="1400" dirty="0" smtClean="0"/>
              <a:t>José Manuel Marcos, David </a:t>
            </a:r>
            <a:r>
              <a:rPr lang="pt-BR" sz="1400" dirty="0"/>
              <a:t>R</a:t>
            </a:r>
            <a:r>
              <a:rPr lang="pt-BR" sz="1400" dirty="0" smtClean="0"/>
              <a:t>omero</a:t>
            </a:r>
            <a:endParaRPr lang="es-ES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48994" y="4644407"/>
            <a:ext cx="8701572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3600" b="1" dirty="0" smtClean="0"/>
              <a:t>MATERIALES TEACCH</a:t>
            </a:r>
          </a:p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RELACIONAR  ACCIONES – OBJETOS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3" y="233684"/>
            <a:ext cx="7881870" cy="44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4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7" y="726898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31" y="726898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5" y="726898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7" y="3888519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31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5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8" name="CuadroTexto 9"/>
          <p:cNvSpPr txBox="1"/>
          <p:nvPr/>
        </p:nvSpPr>
        <p:spPr>
          <a:xfrm>
            <a:off x="368547" y="6317541"/>
            <a:ext cx="854338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400" b="1" dirty="0"/>
              <a:t>Autor pictogramas:</a:t>
            </a:r>
            <a:r>
              <a:rPr lang="pt-BR" sz="1400" dirty="0"/>
              <a:t> Sergio </a:t>
            </a:r>
            <a:r>
              <a:rPr lang="pt-BR" sz="1400" dirty="0" err="1"/>
              <a:t>Palao</a:t>
            </a:r>
            <a:r>
              <a:rPr lang="pt-BR" sz="1400" dirty="0"/>
              <a:t> </a:t>
            </a:r>
            <a:r>
              <a:rPr lang="pt-BR" sz="1400" b="1" dirty="0" err="1"/>
              <a:t>Procedencia</a:t>
            </a:r>
            <a:r>
              <a:rPr lang="pt-BR" sz="1400" b="1" dirty="0"/>
              <a:t>:</a:t>
            </a:r>
            <a:r>
              <a:rPr lang="pt-BR" sz="1400" dirty="0"/>
              <a:t> ARASAAC (http://arasaac.org) </a:t>
            </a:r>
            <a:r>
              <a:rPr lang="pt-BR" sz="1400" b="1" dirty="0"/>
              <a:t>Licencia:</a:t>
            </a:r>
            <a:r>
              <a:rPr lang="pt-BR" sz="1400" dirty="0"/>
              <a:t> CC (BY-NC-SA</a:t>
            </a:r>
            <a:r>
              <a:rPr lang="pt-BR" sz="1400" dirty="0" smtClean="0"/>
              <a:t>) </a:t>
            </a:r>
          </a:p>
          <a:p>
            <a:pPr algn="ctr"/>
            <a:r>
              <a:rPr lang="pt-BR" sz="1400" b="1" dirty="0" smtClean="0"/>
              <a:t>Autores: </a:t>
            </a:r>
            <a:r>
              <a:rPr lang="pt-BR" sz="1400" dirty="0" smtClean="0"/>
              <a:t>José Manuel Marcos, David </a:t>
            </a:r>
            <a:r>
              <a:rPr lang="pt-BR" sz="1400" dirty="0"/>
              <a:t>R</a:t>
            </a:r>
            <a:r>
              <a:rPr lang="pt-BR" sz="1400" dirty="0" smtClean="0"/>
              <a:t>omero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8879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31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5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5" y="71383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4" y="3888519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1" y="71383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31" y="726898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8" name="CuadroTexto 9"/>
          <p:cNvSpPr txBox="1"/>
          <p:nvPr/>
        </p:nvSpPr>
        <p:spPr>
          <a:xfrm>
            <a:off x="368547" y="6317541"/>
            <a:ext cx="854338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400" b="1" dirty="0"/>
              <a:t>Autor pictogramas:</a:t>
            </a:r>
            <a:r>
              <a:rPr lang="pt-BR" sz="1400" dirty="0"/>
              <a:t> Sergio </a:t>
            </a:r>
            <a:r>
              <a:rPr lang="pt-BR" sz="1400" dirty="0" err="1"/>
              <a:t>Palao</a:t>
            </a:r>
            <a:r>
              <a:rPr lang="pt-BR" sz="1400" dirty="0"/>
              <a:t> </a:t>
            </a:r>
            <a:r>
              <a:rPr lang="pt-BR" sz="1400" b="1" dirty="0" err="1"/>
              <a:t>Procedencia</a:t>
            </a:r>
            <a:r>
              <a:rPr lang="pt-BR" sz="1400" b="1" dirty="0"/>
              <a:t>:</a:t>
            </a:r>
            <a:r>
              <a:rPr lang="pt-BR" sz="1400" dirty="0"/>
              <a:t> ARASAAC (http://arasaac.org) </a:t>
            </a:r>
            <a:r>
              <a:rPr lang="pt-BR" sz="1400" b="1" dirty="0"/>
              <a:t>Licencia:</a:t>
            </a:r>
            <a:r>
              <a:rPr lang="pt-BR" sz="1400" dirty="0"/>
              <a:t> CC (BY-NC-SA</a:t>
            </a:r>
            <a:r>
              <a:rPr lang="pt-BR" sz="1400" dirty="0" smtClean="0"/>
              <a:t>) </a:t>
            </a:r>
          </a:p>
          <a:p>
            <a:pPr algn="ctr"/>
            <a:r>
              <a:rPr lang="pt-BR" sz="1400" b="1" dirty="0" smtClean="0"/>
              <a:t>Autores: </a:t>
            </a:r>
            <a:r>
              <a:rPr lang="pt-BR" sz="1400" dirty="0" smtClean="0"/>
              <a:t>José Manuel Marcos, David </a:t>
            </a:r>
            <a:r>
              <a:rPr lang="pt-BR" sz="1400" dirty="0"/>
              <a:t>R</a:t>
            </a:r>
            <a:r>
              <a:rPr lang="pt-BR" sz="1400" dirty="0" smtClean="0"/>
              <a:t>omero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04593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5" y="726898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5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31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1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31" y="71383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1" y="726898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374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" y="739961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05" y="700779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5" y="739961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" y="3906216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05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5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14" name="CuadroTexto 9"/>
          <p:cNvSpPr txBox="1"/>
          <p:nvPr/>
        </p:nvSpPr>
        <p:spPr>
          <a:xfrm>
            <a:off x="368547" y="6317541"/>
            <a:ext cx="854338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400" b="1" dirty="0"/>
              <a:t>Autor pictogramas:</a:t>
            </a:r>
            <a:r>
              <a:rPr lang="pt-BR" sz="1400" dirty="0"/>
              <a:t> Sergio </a:t>
            </a:r>
            <a:r>
              <a:rPr lang="pt-BR" sz="1400" dirty="0" err="1"/>
              <a:t>Palao</a:t>
            </a:r>
            <a:r>
              <a:rPr lang="pt-BR" sz="1400" dirty="0"/>
              <a:t> </a:t>
            </a:r>
            <a:r>
              <a:rPr lang="pt-BR" sz="1400" b="1" dirty="0" err="1"/>
              <a:t>Procedencia</a:t>
            </a:r>
            <a:r>
              <a:rPr lang="pt-BR" sz="1400" b="1" dirty="0"/>
              <a:t>:</a:t>
            </a:r>
            <a:r>
              <a:rPr lang="pt-BR" sz="1400" dirty="0"/>
              <a:t> ARASAAC (http://arasaac.org) </a:t>
            </a:r>
            <a:r>
              <a:rPr lang="pt-BR" sz="1400" b="1" dirty="0"/>
              <a:t>Licencia:</a:t>
            </a:r>
            <a:r>
              <a:rPr lang="pt-BR" sz="1400" dirty="0"/>
              <a:t> CC (BY-NC-SA</a:t>
            </a:r>
            <a:r>
              <a:rPr lang="pt-BR" sz="1400" dirty="0" smtClean="0"/>
              <a:t>) </a:t>
            </a:r>
          </a:p>
          <a:p>
            <a:pPr algn="ctr"/>
            <a:r>
              <a:rPr lang="pt-BR" sz="1400" b="1" dirty="0" smtClean="0"/>
              <a:t>Autores: </a:t>
            </a:r>
            <a:r>
              <a:rPr lang="pt-BR" sz="1400" dirty="0" smtClean="0"/>
              <a:t>José Manuel Marcos, David </a:t>
            </a:r>
            <a:r>
              <a:rPr lang="pt-BR" sz="1400" dirty="0"/>
              <a:t>R</a:t>
            </a:r>
            <a:r>
              <a:rPr lang="pt-BR" sz="1400" dirty="0" smtClean="0"/>
              <a:t>omero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7050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" y="739961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05" y="713842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5" y="739961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6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72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5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8" name="CuadroTexto 9"/>
          <p:cNvSpPr txBox="1"/>
          <p:nvPr/>
        </p:nvSpPr>
        <p:spPr>
          <a:xfrm>
            <a:off x="368547" y="6317541"/>
            <a:ext cx="854338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400" b="1" dirty="0"/>
              <a:t>Autor pictogramas:</a:t>
            </a:r>
            <a:r>
              <a:rPr lang="pt-BR" sz="1400" dirty="0"/>
              <a:t> Sergio </a:t>
            </a:r>
            <a:r>
              <a:rPr lang="pt-BR" sz="1400" dirty="0" err="1"/>
              <a:t>Palao</a:t>
            </a:r>
            <a:r>
              <a:rPr lang="pt-BR" sz="1400" dirty="0"/>
              <a:t> </a:t>
            </a:r>
            <a:r>
              <a:rPr lang="pt-BR" sz="1400" b="1" dirty="0" err="1"/>
              <a:t>Procedencia</a:t>
            </a:r>
            <a:r>
              <a:rPr lang="pt-BR" sz="1400" b="1" dirty="0"/>
              <a:t>:</a:t>
            </a:r>
            <a:r>
              <a:rPr lang="pt-BR" sz="1400" dirty="0"/>
              <a:t> ARASAAC (http://arasaac.org) </a:t>
            </a:r>
            <a:r>
              <a:rPr lang="pt-BR" sz="1400" b="1" dirty="0"/>
              <a:t>Licencia:</a:t>
            </a:r>
            <a:r>
              <a:rPr lang="pt-BR" sz="1400" dirty="0"/>
              <a:t> CC (BY-NC-SA</a:t>
            </a:r>
            <a:r>
              <a:rPr lang="pt-BR" sz="1400" dirty="0" smtClean="0"/>
              <a:t>) </a:t>
            </a:r>
          </a:p>
          <a:p>
            <a:pPr algn="ctr"/>
            <a:r>
              <a:rPr lang="pt-BR" sz="1400" b="1" dirty="0" smtClean="0"/>
              <a:t>Autores: </a:t>
            </a:r>
            <a:r>
              <a:rPr lang="pt-BR" sz="1400" dirty="0" smtClean="0"/>
              <a:t>José Manuel Marcos, David </a:t>
            </a:r>
            <a:r>
              <a:rPr lang="pt-BR" sz="1400" dirty="0"/>
              <a:t>R</a:t>
            </a:r>
            <a:r>
              <a:rPr lang="pt-BR" sz="1400" dirty="0" smtClean="0"/>
              <a:t>omero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7801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5" y="739961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94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5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05" y="700779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" y="739961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4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8" name="CuadroTexto 9"/>
          <p:cNvSpPr txBox="1"/>
          <p:nvPr/>
        </p:nvSpPr>
        <p:spPr>
          <a:xfrm>
            <a:off x="368547" y="6317541"/>
            <a:ext cx="854338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400" b="1" dirty="0"/>
              <a:t>Autor pictogramas:</a:t>
            </a:r>
            <a:r>
              <a:rPr lang="pt-BR" sz="1400" dirty="0"/>
              <a:t> Sergio </a:t>
            </a:r>
            <a:r>
              <a:rPr lang="pt-BR" sz="1400" dirty="0" err="1"/>
              <a:t>Palao</a:t>
            </a:r>
            <a:r>
              <a:rPr lang="pt-BR" sz="1400" dirty="0"/>
              <a:t> </a:t>
            </a:r>
            <a:r>
              <a:rPr lang="pt-BR" sz="1400" b="1" dirty="0" err="1"/>
              <a:t>Procedencia</a:t>
            </a:r>
            <a:r>
              <a:rPr lang="pt-BR" sz="1400" b="1" dirty="0"/>
              <a:t>:</a:t>
            </a:r>
            <a:r>
              <a:rPr lang="pt-BR" sz="1400" dirty="0"/>
              <a:t> ARASAAC (http://arasaac.org) </a:t>
            </a:r>
            <a:r>
              <a:rPr lang="pt-BR" sz="1400" b="1" dirty="0"/>
              <a:t>Licencia:</a:t>
            </a:r>
            <a:r>
              <a:rPr lang="pt-BR" sz="1400" dirty="0"/>
              <a:t> CC (BY-NC-SA</a:t>
            </a:r>
            <a:r>
              <a:rPr lang="pt-BR" sz="1400" dirty="0" smtClean="0"/>
              <a:t>) </a:t>
            </a:r>
          </a:p>
          <a:p>
            <a:pPr algn="ctr"/>
            <a:r>
              <a:rPr lang="pt-BR" sz="1400" b="1" dirty="0" smtClean="0"/>
              <a:t>Autores: </a:t>
            </a:r>
            <a:r>
              <a:rPr lang="pt-BR" sz="1400" dirty="0" smtClean="0"/>
              <a:t>José Manuel Marcos, David </a:t>
            </a:r>
            <a:r>
              <a:rPr lang="pt-BR" sz="1400" dirty="0"/>
              <a:t>R</a:t>
            </a:r>
            <a:r>
              <a:rPr lang="pt-BR" sz="1400" dirty="0" smtClean="0"/>
              <a:t>omero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42222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35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22" y="3906215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55" y="700779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35" y="739968"/>
            <a:ext cx="2160000" cy="216000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6" name="CuadroTexto 9"/>
          <p:cNvSpPr txBox="1"/>
          <p:nvPr/>
        </p:nvSpPr>
        <p:spPr>
          <a:xfrm>
            <a:off x="368547" y="6317541"/>
            <a:ext cx="854338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400" b="1" dirty="0"/>
              <a:t>Autor pictogramas:</a:t>
            </a:r>
            <a:r>
              <a:rPr lang="pt-BR" sz="1400" dirty="0"/>
              <a:t> Sergio </a:t>
            </a:r>
            <a:r>
              <a:rPr lang="pt-BR" sz="1400" dirty="0" err="1"/>
              <a:t>Palao</a:t>
            </a:r>
            <a:r>
              <a:rPr lang="pt-BR" sz="1400" dirty="0"/>
              <a:t> </a:t>
            </a:r>
            <a:r>
              <a:rPr lang="pt-BR" sz="1400" b="1" dirty="0" err="1"/>
              <a:t>Procedencia</a:t>
            </a:r>
            <a:r>
              <a:rPr lang="pt-BR" sz="1400" b="1" dirty="0"/>
              <a:t>:</a:t>
            </a:r>
            <a:r>
              <a:rPr lang="pt-BR" sz="1400" dirty="0"/>
              <a:t> ARASAAC (http://arasaac.org) </a:t>
            </a:r>
            <a:r>
              <a:rPr lang="pt-BR" sz="1400" b="1" dirty="0"/>
              <a:t>Licencia:</a:t>
            </a:r>
            <a:r>
              <a:rPr lang="pt-BR" sz="1400" dirty="0"/>
              <a:t> CC (BY-NC-SA</a:t>
            </a:r>
            <a:r>
              <a:rPr lang="pt-BR" sz="1400" dirty="0" smtClean="0"/>
              <a:t>) </a:t>
            </a:r>
          </a:p>
          <a:p>
            <a:pPr algn="ctr"/>
            <a:r>
              <a:rPr lang="pt-BR" sz="1400" b="1" dirty="0" smtClean="0"/>
              <a:t>Autores: </a:t>
            </a:r>
            <a:r>
              <a:rPr lang="pt-BR" sz="1400" dirty="0" smtClean="0"/>
              <a:t>José Manuel Marcos, David </a:t>
            </a:r>
            <a:r>
              <a:rPr lang="pt-BR" sz="1400" dirty="0"/>
              <a:t>R</a:t>
            </a:r>
            <a:r>
              <a:rPr lang="pt-BR" sz="1400" dirty="0" smtClean="0"/>
              <a:t>omero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772510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27</Words>
  <Application>Microsoft Office PowerPoint</Application>
  <PresentationFormat>Presentación en pantalla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JM MR</cp:lastModifiedBy>
  <cp:revision>10</cp:revision>
  <cp:lastPrinted>2019-06-17T17:46:55Z</cp:lastPrinted>
  <dcterms:created xsi:type="dcterms:W3CDTF">2019-06-17T10:51:27Z</dcterms:created>
  <dcterms:modified xsi:type="dcterms:W3CDTF">2019-06-17T17:47:07Z</dcterms:modified>
</cp:coreProperties>
</file>