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0" r:id="rId7"/>
    <p:sldId id="262" r:id="rId8"/>
    <p:sldId id="263" r:id="rId9"/>
    <p:sldId id="264" r:id="rId10"/>
    <p:sldId id="271" r:id="rId11"/>
    <p:sldId id="268" r:id="rId12"/>
    <p:sldId id="269" r:id="rId13"/>
    <p:sldId id="270" r:id="rId14"/>
    <p:sldId id="265" r:id="rId15"/>
    <p:sldId id="266" r:id="rId16"/>
    <p:sldId id="267" r:id="rId17"/>
    <p:sldId id="272" r:id="rId18"/>
    <p:sldId id="273" r:id="rId19"/>
    <p:sldId id="274" r:id="rId20"/>
    <p:sldId id="275" r:id="rId21"/>
  </p:sldIdLst>
  <p:sldSz cx="9144000" cy="6858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964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232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948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16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595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19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34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01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78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664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55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159E0-94DE-483B-88E1-CFE8CF0BB230}" type="datetimeFigureOut">
              <a:rPr lang="es-ES" smtClean="0"/>
              <a:t>04/06/2019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5781E-0703-4FFB-BC44-2A41EC18F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11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5.png"/><Relationship Id="rId18" Type="http://schemas.openxmlformats.org/officeDocument/2006/relationships/image" Target="../media/image40.wmf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5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33.png"/><Relationship Id="rId5" Type="http://schemas.openxmlformats.org/officeDocument/2006/relationships/image" Target="../media/image28.png"/><Relationship Id="rId15" Type="http://schemas.openxmlformats.org/officeDocument/2006/relationships/image" Target="../media/image37.png"/><Relationship Id="rId10" Type="http://schemas.openxmlformats.org/officeDocument/2006/relationships/image" Target="../media/image18.png"/><Relationship Id="rId19" Type="http://schemas.openxmlformats.org/officeDocument/2006/relationships/image" Target="../media/image41.png"/><Relationship Id="rId4" Type="http://schemas.openxmlformats.org/officeDocument/2006/relationships/image" Target="../media/image27.png"/><Relationship Id="rId9" Type="http://schemas.openxmlformats.org/officeDocument/2006/relationships/image" Target="../media/image32.wmf"/><Relationship Id="rId1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407247"/>
            <a:ext cx="7772400" cy="1470025"/>
          </a:xfrm>
        </p:spPr>
        <p:txBody>
          <a:bodyPr/>
          <a:lstStyle/>
          <a:p>
            <a:r>
              <a:rPr lang="es-ES" dirty="0" smtClean="0"/>
              <a:t>LA  PELUQUERÍA</a:t>
            </a:r>
            <a:endParaRPr lang="es-ES" dirty="0"/>
          </a:p>
        </p:txBody>
      </p:sp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pic>
        <p:nvPicPr>
          <p:cNvPr id="1026" name="Picture 2" descr="C:\Program Files (x86)\Picto Selector\png\ARASAAC Symbol Set\28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836712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13612112_853868041424860_232251029978362023_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365" y="5445304"/>
            <a:ext cx="551319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esktop\22852257_727617804090538_4216125583126581667_n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6" r="9132"/>
          <a:stretch/>
        </p:blipFill>
        <p:spPr bwMode="auto">
          <a:xfrm>
            <a:off x="7510201" y="5445304"/>
            <a:ext cx="59019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\Desktop\arasaac_titulo (1)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3"/>
          <a:stretch/>
        </p:blipFill>
        <p:spPr bwMode="auto">
          <a:xfrm>
            <a:off x="6660232" y="5445304"/>
            <a:ext cx="71756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1619672" y="5241974"/>
            <a:ext cx="50688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 smtClean="0"/>
              <a:t>ZONA DE TEÑIDO</a:t>
            </a:r>
            <a:endParaRPr lang="es-ES" sz="5400" dirty="0"/>
          </a:p>
        </p:txBody>
      </p:sp>
      <p:pic>
        <p:nvPicPr>
          <p:cNvPr id="15362" name="Picture 2" descr="C:\Program Files (x86)\Picto Selector\png\ARASAAC Symbol Set\823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188" y="369216"/>
            <a:ext cx="5004000" cy="50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8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3403421" y="5241974"/>
            <a:ext cx="15719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 smtClean="0"/>
              <a:t>CAJA</a:t>
            </a:r>
            <a:endParaRPr lang="es-ES" sz="5400" dirty="0"/>
          </a:p>
        </p:txBody>
      </p:sp>
      <p:pic>
        <p:nvPicPr>
          <p:cNvPr id="12290" name="Picture 2" descr="C:\Program Files (x86)\Picto Selector\png\ARASAAC Symbol Set\267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00" y="404664"/>
            <a:ext cx="5040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99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899592" y="5241974"/>
            <a:ext cx="7525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 smtClean="0"/>
              <a:t>UTENSILIOS  DE  LIMPIEZA</a:t>
            </a:r>
            <a:endParaRPr lang="es-ES" sz="5400" dirty="0"/>
          </a:p>
        </p:txBody>
      </p:sp>
      <p:pic>
        <p:nvPicPr>
          <p:cNvPr id="13314" name="Picture 2" descr="C:\Program Files (x86)\Picto Selector\png\ARASAAC Symbol Set\161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5224"/>
            <a:ext cx="5040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22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819108" y="5241974"/>
            <a:ext cx="7569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smtClean="0"/>
              <a:t>UTENSILIOS  DE  PELUQUERÍA</a:t>
            </a:r>
            <a:endParaRPr lang="es-ES" sz="4800" dirty="0"/>
          </a:p>
        </p:txBody>
      </p:sp>
      <p:pic>
        <p:nvPicPr>
          <p:cNvPr id="14338" name="Picture 2" descr="C:\Program Files (x86)\Picto Selector\png\ARASAAC Symbol Set\25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8435">
            <a:off x="5730418" y="2288032"/>
            <a:ext cx="2695575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Program Files (x86)\Picto Selector\png\ARASAAC Symbol Set\1030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2844">
            <a:off x="930431" y="867551"/>
            <a:ext cx="2695575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C:\Program Files (x86)\Picto Selector\png\ARASAAC Symbol Set\2726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2" t="25440" r="-84" b="22174"/>
          <a:stretch/>
        </p:blipFill>
        <p:spPr bwMode="auto">
          <a:xfrm rot="17847824">
            <a:off x="2666353" y="3005001"/>
            <a:ext cx="2716793" cy="141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C:\Program Files (x86)\Picto Selector\png\ARASAAC Symbol Set\4941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4" r="15929"/>
          <a:stretch/>
        </p:blipFill>
        <p:spPr bwMode="auto">
          <a:xfrm rot="18049408">
            <a:off x="4372978" y="473347"/>
            <a:ext cx="1809444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0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3" name="2 Pentágono"/>
          <p:cNvSpPr/>
          <p:nvPr/>
        </p:nvSpPr>
        <p:spPr>
          <a:xfrm rot="16200000">
            <a:off x="-648579" y="1736812"/>
            <a:ext cx="4824536" cy="2592288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PELUQUERA</a:t>
            </a:r>
            <a:endParaRPr lang="es-ES" dirty="0"/>
          </a:p>
        </p:txBody>
      </p:sp>
      <p:pic>
        <p:nvPicPr>
          <p:cNvPr id="11266" name="Picture 2" descr="C:\Program Files (x86)\Picto Selector\png\ARASAAC Symbol Set\1133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89" y="2492955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Pentágono"/>
          <p:cNvSpPr/>
          <p:nvPr/>
        </p:nvSpPr>
        <p:spPr>
          <a:xfrm rot="16200000">
            <a:off x="2159731" y="1765621"/>
            <a:ext cx="4824536" cy="2592288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PELUQUERO</a:t>
            </a:r>
            <a:endParaRPr lang="es-ES" dirty="0"/>
          </a:p>
        </p:txBody>
      </p:sp>
      <p:pic>
        <p:nvPicPr>
          <p:cNvPr id="11267" name="Picture 3" descr="C:\Program Files (x86)\Picto Selector\png\ARASAAC Symbol Set\284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179" y="249301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Pentágono"/>
          <p:cNvSpPr/>
          <p:nvPr/>
        </p:nvSpPr>
        <p:spPr>
          <a:xfrm rot="16200000">
            <a:off x="4968044" y="1736812"/>
            <a:ext cx="4824536" cy="2592288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CLIENTE</a:t>
            </a:r>
            <a:endParaRPr lang="es-ES" dirty="0"/>
          </a:p>
        </p:txBody>
      </p:sp>
      <p:pic>
        <p:nvPicPr>
          <p:cNvPr id="11268" name="Picture 4" descr="C:\Program Files (x86)\Picto Selector\png\ARASAAC Symbol Set\3141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312" y="242100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8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3" name="2 Pentágono"/>
          <p:cNvSpPr/>
          <p:nvPr/>
        </p:nvSpPr>
        <p:spPr>
          <a:xfrm rot="16200000">
            <a:off x="-648579" y="1736812"/>
            <a:ext cx="4824536" cy="2592288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CLIENTE</a:t>
            </a:r>
            <a:endParaRPr lang="es-ES" dirty="0"/>
          </a:p>
        </p:txBody>
      </p:sp>
      <p:sp>
        <p:nvSpPr>
          <p:cNvPr id="8" name="7 Pentágono"/>
          <p:cNvSpPr/>
          <p:nvPr/>
        </p:nvSpPr>
        <p:spPr>
          <a:xfrm rot="16200000">
            <a:off x="2159731" y="1765621"/>
            <a:ext cx="4824536" cy="2592288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CLIENTE</a:t>
            </a:r>
            <a:endParaRPr lang="es-ES" dirty="0"/>
          </a:p>
        </p:txBody>
      </p:sp>
      <p:sp>
        <p:nvSpPr>
          <p:cNvPr id="10" name="9 Pentágono"/>
          <p:cNvSpPr/>
          <p:nvPr/>
        </p:nvSpPr>
        <p:spPr>
          <a:xfrm rot="16200000">
            <a:off x="4968044" y="1736812"/>
            <a:ext cx="4824536" cy="2592288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CLIENTE</a:t>
            </a:r>
            <a:endParaRPr lang="es-ES" dirty="0"/>
          </a:p>
        </p:txBody>
      </p:sp>
      <p:pic>
        <p:nvPicPr>
          <p:cNvPr id="11268" name="Picture 4" descr="C:\Program Files (x86)\Picto Selector\png\ARASAAC Symbol Set\3141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312" y="242100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Program Files (x86)\Picto Selector\png\ARASAAC Symbol Set\3141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000" y="2492955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Program Files (x86)\Picto Selector\png\ARASAAC Symbol Set\3141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89" y="247256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54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755576" y="620688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    SECADOR</a:t>
            </a:r>
            <a:endParaRPr lang="es-ES" sz="60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758668" y="2492896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</a:t>
            </a:r>
            <a:r>
              <a:rPr lang="es-ES" sz="5400" dirty="0" smtClean="0"/>
              <a:t>MÁQUINA DE </a:t>
            </a:r>
          </a:p>
          <a:p>
            <a:r>
              <a:rPr lang="es-ES" sz="5400" dirty="0"/>
              <a:t> </a:t>
            </a:r>
            <a:r>
              <a:rPr lang="es-ES" sz="5400" dirty="0" smtClean="0"/>
              <a:t>                      AFEITAR</a:t>
            </a:r>
            <a:endParaRPr lang="es-ES" sz="5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755576" y="4365104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5400" dirty="0" smtClean="0"/>
              <a:t>                  MAQUINILLA </a:t>
            </a:r>
          </a:p>
          <a:p>
            <a:r>
              <a:rPr lang="es-ES" sz="5400" dirty="0" smtClean="0"/>
              <a:t>                     ELÉCTRICA</a:t>
            </a:r>
            <a:endParaRPr lang="es-ES" sz="5400" dirty="0"/>
          </a:p>
        </p:txBody>
      </p:sp>
      <p:pic>
        <p:nvPicPr>
          <p:cNvPr id="16386" name="Picture 2" descr="C:\Program Files (x86)\Picto Selector\png\ARASAAC Symbol Set\27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64904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 descr="C:\Program Files (x86)\Picto Selector\png\ARASAAC Symbol Set\494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62" y="4437112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C:\Program Files (x86)\Picto Selector\png\ARASAAC Symbol Set\256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506" y="692784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755576" y="620688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    LOCIÓN</a:t>
            </a:r>
            <a:endParaRPr lang="es-ES" sz="60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758668" y="2492896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    ESPEJO</a:t>
            </a:r>
            <a:endParaRPr lang="es-ES" sz="60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755576" y="4365104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5400" dirty="0" smtClean="0"/>
              <a:t>                       </a:t>
            </a:r>
            <a:r>
              <a:rPr lang="es-ES" sz="6000" dirty="0" smtClean="0"/>
              <a:t>PEINE</a:t>
            </a:r>
            <a:endParaRPr lang="es-ES" sz="6000" dirty="0"/>
          </a:p>
        </p:txBody>
      </p:sp>
      <p:pic>
        <p:nvPicPr>
          <p:cNvPr id="17410" name="Picture 2" descr="C:\Program Files (x86)\Picto Selector\png\Mulberry Symbol Set\lotion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832" y="692872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1" name="Picture 3" descr="C:\Program Files (x86)\Picto Selector\png\ARASAAC Symbol Set\857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832" y="2564904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C:\Program Files (x86)\Picto Selector\png\ARASAAC Symbol Set\285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37200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755576" y="620688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    CEPILLO</a:t>
            </a:r>
            <a:endParaRPr lang="es-ES" sz="60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758668" y="2492896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     </a:t>
            </a:r>
            <a:r>
              <a:rPr lang="es-ES" sz="5400" dirty="0" smtClean="0"/>
              <a:t>ESPUMA  DE  </a:t>
            </a:r>
          </a:p>
          <a:p>
            <a:r>
              <a:rPr lang="es-ES" sz="5400" dirty="0"/>
              <a:t> </a:t>
            </a:r>
            <a:r>
              <a:rPr lang="es-ES" sz="5400" dirty="0" smtClean="0"/>
              <a:t>                          AFEITAR</a:t>
            </a:r>
            <a:endParaRPr lang="es-ES" sz="5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755576" y="4365104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5400" dirty="0" smtClean="0"/>
              <a:t>                       BROCHA</a:t>
            </a:r>
            <a:endParaRPr lang="es-ES" sz="5400" dirty="0"/>
          </a:p>
        </p:txBody>
      </p:sp>
      <p:pic>
        <p:nvPicPr>
          <p:cNvPr id="18434" name="Picture 2" descr="C:\Program Files (x86)\Picto Selector\png\ARASAAC Symbol Set\269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897" y="695282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5" name="Picture 3" descr="C:\Program Files (x86)\Picto Selector\png\ARASAAC Symbol Set\27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212" y="2564992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C:\Program Files (x86)\Picto Selector\png\ARASAAC Symbol Set\2670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6" t="22502"/>
          <a:stretch/>
        </p:blipFill>
        <p:spPr bwMode="auto">
          <a:xfrm>
            <a:off x="1585059" y="4437200"/>
            <a:ext cx="1694306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42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755576" y="620688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    CHAMPÚ</a:t>
            </a:r>
            <a:endParaRPr lang="es-ES" sz="60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758668" y="2492896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</a:t>
            </a:r>
            <a:r>
              <a:rPr lang="es-ES" sz="5400" dirty="0" smtClean="0"/>
              <a:t>ACONDICIONADOR</a:t>
            </a:r>
            <a:endParaRPr lang="es-ES" sz="5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755576" y="4365104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5400" dirty="0" smtClean="0"/>
              <a:t>                         </a:t>
            </a:r>
            <a:r>
              <a:rPr lang="es-ES" sz="6000" dirty="0" smtClean="0"/>
              <a:t>SILLA</a:t>
            </a:r>
            <a:endParaRPr lang="es-ES" sz="6000" dirty="0"/>
          </a:p>
        </p:txBody>
      </p:sp>
      <p:pic>
        <p:nvPicPr>
          <p:cNvPr id="19458" name="Picture 2" descr="C:\Program Files (x86)\Picto Selector\png\ARASAAC Symbol Set\269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92872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9" name="Picture 3" descr="C:\Program Files (x86)\Picto Selector\png\ARASAAC Symbol Set\2134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800" y="2564904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C:\Program Files (x86)\Picto Selector\png\ARASAAC Symbol Set\254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856" y="4437288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42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506345"/>
              </p:ext>
            </p:extLst>
          </p:nvPr>
        </p:nvGraphicFramePr>
        <p:xfrm>
          <a:off x="503548" y="504782"/>
          <a:ext cx="8136903" cy="5615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90549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HORARIO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    ABRE               CIERRA</a:t>
                      </a:r>
                      <a:endParaRPr lang="es-E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       ABRE               CIERRA</a:t>
                      </a:r>
                      <a:endParaRPr lang="es-ES" dirty="0"/>
                    </a:p>
                  </a:txBody>
                  <a:tcPr anchor="b"/>
                </a:tc>
              </a:tr>
              <a:tr h="67282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LUNES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10:00                13:30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16:00               20:00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MARTES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10:00                13:30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16:00               20:00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MIÉRCORES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10:00                13:30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16:00               20:00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JUEVES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10:00                13:30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CERRADO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VIENRES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10:00                13:30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16:00               20:00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SÁBADO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9:00                  15:00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CERRADO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DOMINGO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CERRADO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CERRADO</a:t>
                      </a:r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8" name="Picture 2" descr="C:\Program Files (x86)\Picto Selector\png\ARASAAC Symbol Set\45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4868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 (x86)\Picto Selector\png\ARASAAC Symbol Set\459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56008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Program Files (x86)\Picto Selector\png\ARASAAC Symbol Set\655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39" y="213285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Program Files (x86)\Picto Selector\png\ARASAAC Symbol Set\656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39" y="281699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Program Files (x86)\Picto Selector\png\ARASAAC Symbol Set\653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8305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Program Files (x86)\Picto Selector\png\ARASAAC Symbol Set\6629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85144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Program Files (x86)\Picto Selector\png\ARASAAC Symbol Set\660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332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Program Files (x86)\Picto Selector\png\ARASAAC Symbol Set\6478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51723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Program Files (x86)\Picto Selector\png\ARASAAC Symbol Set\6554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39" y="144884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Program Files (x86)\Picto Selector\png\ARASAAC Symbol Set\45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264" y="54868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Program Files (x86)\Picto Selector\png\ARASAAC Symbol Set\459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408" y="556008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Program Files (x86)\Picto Selector\png\ARASAAC Symbol Set\459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725" y="348305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Program Files (x86)\Picto Selector\png\ARASAAC Symbol Set\459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994" y="48332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Program Files (x86)\Picto Selector\png\ARASAAC Symbol Set\459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032" y="553035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Program Files (x86)\Picto Selector\png\ARASAAC Symbol Set\459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517" y="554024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87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755576" y="620688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    NAVAJA</a:t>
            </a:r>
            <a:endParaRPr lang="es-ES" sz="60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758668" y="2492896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6000" dirty="0" smtClean="0"/>
              <a:t>                    TIJERAS</a:t>
            </a:r>
            <a:endParaRPr lang="es-ES" sz="5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755576" y="4365104"/>
            <a:ext cx="7704856" cy="1728192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5400" dirty="0" smtClean="0"/>
              <a:t>                       </a:t>
            </a:r>
            <a:r>
              <a:rPr lang="es-ES" sz="6000" dirty="0" smtClean="0"/>
              <a:t>TINTE</a:t>
            </a:r>
            <a:endParaRPr lang="es-ES" sz="6000" dirty="0"/>
          </a:p>
        </p:txBody>
      </p:sp>
      <p:pic>
        <p:nvPicPr>
          <p:cNvPr id="20482" name="Picture 2" descr="C:\Program Files (x86)\Picto Selector\png\ARASAAC Symbol Set\863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92696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3" name="Picture 3" descr="C:\Program Files (x86)\Picto Selector\png\ARASAAC Symbol Set\259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65080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4" name="Picture 4" descr="C:\Program Files (x86)\Picto Selector\png\Mulberry Symbol Set\hair dye 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407" y="4437200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842623"/>
              </p:ext>
            </p:extLst>
          </p:nvPr>
        </p:nvGraphicFramePr>
        <p:xfrm>
          <a:off x="395536" y="980728"/>
          <a:ext cx="8424936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CLIENTE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 TELÉFONO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SERVICIO</a:t>
                      </a:r>
                      <a:endParaRPr lang="es-ES" dirty="0"/>
                    </a:p>
                  </a:txBody>
                  <a:tcPr anchor="ctr"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</a:tr>
              <a:tr h="630070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995936" y="508030"/>
            <a:ext cx="199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HORARIO CLIENTES</a:t>
            </a:r>
            <a:endParaRPr lang="es-ES" dirty="0"/>
          </a:p>
        </p:txBody>
      </p:sp>
      <p:pic>
        <p:nvPicPr>
          <p:cNvPr id="7171" name="Picture 3" descr="C:\Program Files (x86)\Picto Selector\png\ARASAAC Symbol Set\3141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304" y="101679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Program Files (x86)\Picto Selector\png\ARASAAC Symbol Set\2917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840" y="101679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Program Files (x86)\Picto Selector\png\ARASAAC Symbol Set\60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36" y="42269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Program Files (x86)\Picto Selector\png\ARASAAC Symbol Set\1592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72" y="101679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Program Files (x86)\Picto Selector\png\ARASAAC Symbol Set\248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1679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7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483771"/>
              </p:ext>
            </p:extLst>
          </p:nvPr>
        </p:nvGraphicFramePr>
        <p:xfrm>
          <a:off x="503548" y="504782"/>
          <a:ext cx="8172908" cy="5615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6524"/>
                <a:gridCol w="3456384"/>
              </a:tblGrid>
              <a:tr h="90549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LISTA</a:t>
                      </a:r>
                      <a:r>
                        <a:rPr lang="es-ES" baseline="0" dirty="0" smtClean="0"/>
                        <a:t> DE PRECIOS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PRECIO</a:t>
                      </a:r>
                      <a:endParaRPr lang="es-ES" dirty="0"/>
                    </a:p>
                  </a:txBody>
                  <a:tcPr anchor="b"/>
                </a:tc>
              </a:tr>
              <a:tr h="672821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    CORTAR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5 €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    PEINAR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5 €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    LAVAR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5 €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              LAVAR </a:t>
                      </a:r>
                      <a:r>
                        <a:rPr lang="es-ES" baseline="0" dirty="0" smtClean="0"/>
                        <a:t> Y  PEINAR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9 €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                    LAVAR,  CORTAR</a:t>
                      </a:r>
                      <a:r>
                        <a:rPr lang="es-ES" baseline="0" dirty="0" smtClean="0"/>
                        <a:t>  Y  PEINAR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15 €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    AFEITAR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3 €</a:t>
                      </a:r>
                      <a:endParaRPr lang="es-ES" dirty="0"/>
                    </a:p>
                  </a:txBody>
                  <a:tcPr anchor="ctr"/>
                </a:tc>
              </a:tr>
              <a:tr h="672821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                TEÑIR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10 €</a:t>
                      </a:r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074" name="Picture 2" descr="C:\Program Files (x86)\Picto Selector\png\ARASAAC Symbol Set\304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868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Program Files (x86)\Picto Selector\png\ARASAAC Symbol Set\276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6" y="1484784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Program Files (x86)\Picto Selector\png\ARASAAC Symbol Set\25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6" y="213285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Program Files (x86)\Picto Selector\png\ARASAAC Symbol Set\2694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1699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Program Files (x86)\Picto Selector\png\ARASAAC Symbol Set\25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347" y="346209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Program Files (x86)\Picto Selector\png\ARASAAC Symbol Set\2694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800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Program Files (x86)\Picto Selector\png\ARASAAC Symbol Set\276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15141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Program Files (x86)\Picto Selector\png\ARASAAC Symbol Set\25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15141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" descr="C:\Program Files (x86)\Picto Selector\png\ARASAAC Symbol Set\2694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5141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Program Files (x86)\Picto Selector\png\ARASAAC Symbol Set\823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51723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Program Files (x86)\Picto Selector\png\ARASAAC Symbol Set\536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6916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91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563888" y="548680"/>
            <a:ext cx="1917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smtClean="0"/>
              <a:t>PEINADOS</a:t>
            </a:r>
            <a:endParaRPr lang="es-ES" sz="3200" dirty="0"/>
          </a:p>
        </p:txBody>
      </p:sp>
      <p:pic>
        <p:nvPicPr>
          <p:cNvPr id="4098" name="Picture 2" descr="C:\Program Files (x86)\Picto Selector\png\ARASAAC Symbol Set\2868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32" y="441668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Program Files (x86)\Picto Selector\png\ARASAAC Symbol Set\2868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280" y="288899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Program Files (x86)\Picto Selector\png\ARASAAC Symbol Set\556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8899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Program Files (x86)\Picto Selector\png\ARASAAC Symbol Set\542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468" y="12687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Program Files (x86)\Picto Selector\png\ARASAAC Symbol Set\5599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280" y="12687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Program Files (x86)\Picto Selector\png\ARASAAC Symbol Set\2623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893" y="126888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:\Program Files (x86)\Picto Selector\png\Mulberry Symbol Set\hair plaits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6888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Program Files (x86)\Picto Selector\png\Mulberry Symbol Set\hair bunches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00" y="126888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C:\Program Files (x86)\Picto Selector\png\ARASAAC Symbol Set\2485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41668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 descr="C:\Program Files (x86)\Picto Selector\png\ARASAAC Symbol Set\32847.pn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29" r="24815" b="61050"/>
          <a:stretch/>
        </p:blipFill>
        <p:spPr bwMode="auto">
          <a:xfrm>
            <a:off x="6084168" y="2852546"/>
            <a:ext cx="13824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C:\Program Files (x86)\Picto Selector\png\ARASAAC Symbol Set\32843.png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85" r="28801" b="61831"/>
          <a:stretch/>
        </p:blipFill>
        <p:spPr bwMode="auto">
          <a:xfrm flipH="1">
            <a:off x="4644008" y="4437112"/>
            <a:ext cx="1310449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 descr="C:\Program Files (x86)\Picto Selector\png\ARASAAC Symbol Set\7159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0281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C:\Program Files (x86)\Picto Selector\png\ARASAAC Symbol Set\25233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2687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C:\Program Files (x86)\Picto Selector\png\ARASAAC Symbol Set\8192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2494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C:\Program Files (x86)\Picto Selector\png\ARASAAC Symbol Set BW\25196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448" y="290193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5" name="Picture 19" descr="C:\Program Files (x86)\Picto Selector\png\ARASAAC Symbol Set\10192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893" y="288899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05814" y="2348880"/>
            <a:ext cx="7919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COLETAS         TRENZAS             MOÑO           TRENZA               COLETA            MELENA</a:t>
            </a:r>
            <a:endParaRPr lang="es-ES" dirty="0"/>
          </a:p>
        </p:txBody>
      </p:sp>
      <p:pic>
        <p:nvPicPr>
          <p:cNvPr id="4116" name="Picture 20" descr="C:\Program Files (x86)\Picto Selector\png\Mulberry Symbol Set\serene man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0281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27 CuadroTexto"/>
          <p:cNvSpPr txBox="1"/>
          <p:nvPr/>
        </p:nvSpPr>
        <p:spPr>
          <a:xfrm>
            <a:off x="506381" y="3967163"/>
            <a:ext cx="8258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PELO  RIZO       PELO  LISO   MEDIA MELENA    PELO LARGO      CORTO RIZO   FLEQUILLO</a:t>
            </a:r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494603" y="5502715"/>
            <a:ext cx="827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PELO CORTO      INFORMAL        DE  LADO      HACIA DELANTE     LARGO            RAPADO</a:t>
            </a:r>
            <a:endParaRPr lang="es-ES" dirty="0"/>
          </a:p>
        </p:txBody>
      </p:sp>
      <p:pic>
        <p:nvPicPr>
          <p:cNvPr id="4117" name="Picture 21" descr="C:\Program Files (x86)\Picto Selector\png\ARASAAC Symbol Set\5420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448" y="441668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83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pic>
        <p:nvPicPr>
          <p:cNvPr id="6147" name="Picture 3" descr="C:\Program Files (x86)\Picto Selector\png\ARASAAC Symbol Set BW\57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000" y="75541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851920" y="1763524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YO  QUIERO</a:t>
            </a:r>
            <a:endParaRPr lang="es-ES" dirty="0"/>
          </a:p>
        </p:txBody>
      </p:sp>
      <p:pic>
        <p:nvPicPr>
          <p:cNvPr id="6148" name="Picture 4" descr="C:\Program Files (x86)\Picto Selector\png\ARASAAC Symbol Set BW\2769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2896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Program Files (x86)\Picto Selector\png\ARASAAC Symbol Set BW\2694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76605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Program Files (x86)\Picto Selector\png\ARASAAC Symbol Set BW\375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06908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Program Files (x86)\Picto Selector\png\ARASAAC Symbol Set BW\7993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06908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Program Files (x86)\Picto Selector\png\ARASAAC Symbol Set BW\5617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6908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835483" y="4180438"/>
            <a:ext cx="746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LAVAR                 CORTAR                    PEINAR                 AFEITAR                    TEÑIR</a:t>
            </a:r>
            <a:endParaRPr lang="es-ES" dirty="0"/>
          </a:p>
        </p:txBody>
      </p:sp>
      <p:sp>
        <p:nvSpPr>
          <p:cNvPr id="8" name="7 Rectángulo redondeado"/>
          <p:cNvSpPr/>
          <p:nvPr/>
        </p:nvSpPr>
        <p:spPr>
          <a:xfrm>
            <a:off x="1043608" y="4549770"/>
            <a:ext cx="360040" cy="31939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 redondeado"/>
          <p:cNvSpPr/>
          <p:nvPr/>
        </p:nvSpPr>
        <p:spPr>
          <a:xfrm>
            <a:off x="2623768" y="4549770"/>
            <a:ext cx="360040" cy="31939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 redondeado"/>
          <p:cNvSpPr/>
          <p:nvPr/>
        </p:nvSpPr>
        <p:spPr>
          <a:xfrm>
            <a:off x="4427984" y="4549770"/>
            <a:ext cx="360040" cy="31939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 redondeado"/>
          <p:cNvSpPr/>
          <p:nvPr/>
        </p:nvSpPr>
        <p:spPr>
          <a:xfrm>
            <a:off x="6084168" y="4549770"/>
            <a:ext cx="360040" cy="31939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 redondeado"/>
          <p:cNvSpPr/>
          <p:nvPr/>
        </p:nvSpPr>
        <p:spPr>
          <a:xfrm>
            <a:off x="7740352" y="4549770"/>
            <a:ext cx="360040" cy="31939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241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2176440" y="5241974"/>
            <a:ext cx="4791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 smtClean="0"/>
              <a:t>SALA DE ESPERA</a:t>
            </a:r>
            <a:endParaRPr lang="es-ES" sz="5400" dirty="0"/>
          </a:p>
        </p:txBody>
      </p:sp>
      <p:pic>
        <p:nvPicPr>
          <p:cNvPr id="8194" name="Picture 2" descr="C:\Program Files (x86)\Picto Selector\png\ARASAAC Symbol Set\2747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264" y="405224"/>
            <a:ext cx="5040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44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2051720" y="5241974"/>
            <a:ext cx="51939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 smtClean="0"/>
              <a:t>ZONA DE LAVADO</a:t>
            </a:r>
            <a:endParaRPr lang="es-ES" sz="5400" dirty="0"/>
          </a:p>
        </p:txBody>
      </p:sp>
      <p:pic>
        <p:nvPicPr>
          <p:cNvPr id="9218" name="Picture 2" descr="C:\Program Files (x86)\Picto Selector\png\ARASAAC Symbol Set\2694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280" y="404664"/>
            <a:ext cx="5040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8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622"/>
            </a:avLst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506" y="6165304"/>
            <a:ext cx="6437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b="1" dirty="0"/>
              <a:t>Autor pictogramas:</a:t>
            </a:r>
            <a:r>
              <a:rPr lang="es-ES" sz="900" dirty="0"/>
              <a:t> Sergio Palao </a:t>
            </a:r>
            <a:r>
              <a:rPr lang="es-ES" sz="900" b="1" dirty="0"/>
              <a:t>Procedencia:</a:t>
            </a:r>
            <a:r>
              <a:rPr lang="es-ES" sz="900" dirty="0"/>
              <a:t> ARASAAC (http://arasaac.org) </a:t>
            </a:r>
            <a:r>
              <a:rPr lang="es-ES" sz="900" b="1" dirty="0"/>
              <a:t>Licencia:</a:t>
            </a:r>
            <a:r>
              <a:rPr lang="es-ES" sz="900" dirty="0"/>
              <a:t> CC (BY-NC-SA) </a:t>
            </a:r>
            <a:r>
              <a:rPr lang="es-ES" sz="900" b="1" dirty="0"/>
              <a:t>Propiedad:</a:t>
            </a:r>
            <a:r>
              <a:rPr lang="es-ES" sz="900" dirty="0"/>
              <a:t> Gobierno de </a:t>
            </a:r>
            <a:r>
              <a:rPr lang="es-ES" sz="900" dirty="0" smtClean="0"/>
              <a:t>Aragón</a:t>
            </a:r>
          </a:p>
          <a:p>
            <a:r>
              <a:rPr lang="es-ES" sz="900" dirty="0" smtClean="0"/>
              <a:t>Material elaborado por: Alba Pérez Fdez.  www.innovaeducacionintegral.com www.creandoenespecial.blogspot.com</a:t>
            </a:r>
            <a:endParaRPr lang="es-ES" sz="900" dirty="0"/>
          </a:p>
          <a:p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595652" y="5241974"/>
            <a:ext cx="8008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 smtClean="0"/>
              <a:t>ZONA DE CORTE Y PEINADO</a:t>
            </a:r>
            <a:endParaRPr lang="es-ES" sz="5400" dirty="0"/>
          </a:p>
        </p:txBody>
      </p:sp>
      <p:pic>
        <p:nvPicPr>
          <p:cNvPr id="10242" name="Picture 2" descr="C:\Program Files (x86)\Picto Selector\png\ARASAAC Symbol Set\28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288" y="404664"/>
            <a:ext cx="5040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8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255</Words>
  <Application>Microsoft Office PowerPoint</Application>
  <PresentationFormat>Presentación en pantalla (4:3)</PresentationFormat>
  <Paragraphs>141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LA  PELUQUERÍA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PERRUQUERÍA</dc:title>
  <dc:creator>admin</dc:creator>
  <cp:lastModifiedBy>JM MR</cp:lastModifiedBy>
  <cp:revision>16</cp:revision>
  <cp:lastPrinted>2019-06-04T05:07:07Z</cp:lastPrinted>
  <dcterms:created xsi:type="dcterms:W3CDTF">2019-05-29T13:46:01Z</dcterms:created>
  <dcterms:modified xsi:type="dcterms:W3CDTF">2019-06-04T05:13:40Z</dcterms:modified>
</cp:coreProperties>
</file>