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F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E909-2817-4B5D-B01C-C37EEAA37CE6}" type="datetimeFigureOut">
              <a:rPr lang="es-ES" smtClean="0"/>
              <a:pPr/>
              <a:t>01/06/2019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3A16-EFF1-4D93-931D-F88BB07EF6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10614" y="218446"/>
            <a:ext cx="2088232" cy="1994738"/>
            <a:chOff x="3527884" y="3212976"/>
            <a:chExt cx="2088232" cy="1994738"/>
          </a:xfrm>
        </p:grpSpPr>
        <p:sp>
          <p:nvSpPr>
            <p:cNvPr id="3" name="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3 Imagen" descr="ASPIRADO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3527884" y="486916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LAVARSE LOS DIENTES</a:t>
              </a:r>
              <a:endParaRPr lang="es-ES" sz="16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709460" y="229500"/>
            <a:ext cx="2088232" cy="1980000"/>
            <a:chOff x="3527884" y="3212976"/>
            <a:chExt cx="2088232" cy="1980000"/>
          </a:xfrm>
        </p:grpSpPr>
        <p:sp>
          <p:nvSpPr>
            <p:cNvPr id="7" name="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7 Imagen" descr="ASPIRADOR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COMER</a:t>
              </a:r>
              <a:endParaRPr lang="es-ES" sz="16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108306" y="229500"/>
            <a:ext cx="2088232" cy="1980000"/>
            <a:chOff x="3527884" y="3212976"/>
            <a:chExt cx="2088232" cy="1980000"/>
          </a:xfrm>
        </p:grpSpPr>
        <p:sp>
          <p:nvSpPr>
            <p:cNvPr id="11" name="1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11 Imagen" descr="ASPIRADO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BEBER</a:t>
              </a:r>
              <a:endParaRPr lang="es-ES" sz="16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507152" y="229500"/>
            <a:ext cx="2088232" cy="1980000"/>
            <a:chOff x="3527884" y="3212976"/>
            <a:chExt cx="2088232" cy="1980000"/>
          </a:xfrm>
        </p:grpSpPr>
        <p:sp>
          <p:nvSpPr>
            <p:cNvPr id="15" name="1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15 Imagen" descr="ASPIRADOR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LEER</a:t>
              </a:r>
              <a:endParaRPr lang="es-ES" sz="16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10614" y="2431630"/>
            <a:ext cx="2088232" cy="1980000"/>
            <a:chOff x="3527884" y="3212976"/>
            <a:chExt cx="2088232" cy="1980000"/>
          </a:xfrm>
        </p:grpSpPr>
        <p:sp>
          <p:nvSpPr>
            <p:cNvPr id="19" name="18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19 Imagen" descr="ASPIRADOR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3527884" y="4786410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DIBUJAR</a:t>
              </a:r>
              <a:endParaRPr lang="es-ES" sz="16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709460" y="2439000"/>
            <a:ext cx="2088232" cy="1980000"/>
            <a:chOff x="3527884" y="3212976"/>
            <a:chExt cx="2088232" cy="1980000"/>
          </a:xfrm>
        </p:grpSpPr>
        <p:sp>
          <p:nvSpPr>
            <p:cNvPr id="23" name="2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23 Imagen" descr="ASPIRADO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PINTAR</a:t>
              </a:r>
              <a:endParaRPr lang="es-ES" sz="16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108306" y="2439000"/>
            <a:ext cx="2088232" cy="1980000"/>
            <a:chOff x="3527884" y="3212976"/>
            <a:chExt cx="2088232" cy="1980000"/>
          </a:xfrm>
        </p:grpSpPr>
        <p:sp>
          <p:nvSpPr>
            <p:cNvPr id="27" name="2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27 Imagen" descr="ASPIRADOR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JUGAR</a:t>
              </a:r>
              <a:endParaRPr lang="es-ES" sz="16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507152" y="2439000"/>
            <a:ext cx="2088232" cy="1980000"/>
            <a:chOff x="3527884" y="3212976"/>
            <a:chExt cx="2088232" cy="1980000"/>
          </a:xfrm>
        </p:grpSpPr>
        <p:sp>
          <p:nvSpPr>
            <p:cNvPr id="31" name="3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31 Imagen" descr="ASPIRADOR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33" name="3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BAÑARSE</a:t>
              </a:r>
              <a:endParaRPr lang="es-ES" sz="16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310614" y="4644814"/>
            <a:ext cx="2088232" cy="1980000"/>
            <a:chOff x="3527884" y="3212976"/>
            <a:chExt cx="2088232" cy="1980000"/>
          </a:xfrm>
        </p:grpSpPr>
        <p:sp>
          <p:nvSpPr>
            <p:cNvPr id="35" name="3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" name="35 Imagen" descr="ASPIRADORA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37" name="36 CuadroTexto"/>
            <p:cNvSpPr txBox="1"/>
            <p:nvPr/>
          </p:nvSpPr>
          <p:spPr>
            <a:xfrm>
              <a:off x="3527884" y="476540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PASEAR</a:t>
              </a:r>
              <a:endParaRPr lang="es-ES" sz="1600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2709460" y="4648500"/>
            <a:ext cx="2088232" cy="1980000"/>
            <a:chOff x="3527884" y="3212976"/>
            <a:chExt cx="2088232" cy="1980000"/>
          </a:xfrm>
        </p:grpSpPr>
        <p:sp>
          <p:nvSpPr>
            <p:cNvPr id="51" name="5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2" name="51 Imagen" descr="ASPIRADOR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53" name="5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VESTIRSE</a:t>
              </a:r>
              <a:endParaRPr lang="es-ES" sz="16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108306" y="4648500"/>
            <a:ext cx="2088232" cy="1980000"/>
            <a:chOff x="3527884" y="3212976"/>
            <a:chExt cx="2088232" cy="1980000"/>
          </a:xfrm>
        </p:grpSpPr>
        <p:sp>
          <p:nvSpPr>
            <p:cNvPr id="55" name="5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55 Imagen" descr="ASPIRADORA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57" name="56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CASA</a:t>
              </a:r>
              <a:endParaRPr lang="es-ES" sz="1600" dirty="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7473280" y="4653136"/>
            <a:ext cx="2088232" cy="1980000"/>
            <a:chOff x="3527884" y="3212976"/>
            <a:chExt cx="2088232" cy="1980000"/>
          </a:xfrm>
        </p:grpSpPr>
        <p:sp>
          <p:nvSpPr>
            <p:cNvPr id="59" name="58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0" name="59 Imagen" descr="ASPIRADORA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61" name="60 CuadroTexto"/>
            <p:cNvSpPr txBox="1"/>
            <p:nvPr/>
          </p:nvSpPr>
          <p:spPr>
            <a:xfrm>
              <a:off x="3527884" y="476540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PEINARSE</a:t>
              </a:r>
              <a:endParaRPr lang="es-ES" sz="16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10614" y="218446"/>
            <a:ext cx="2088232" cy="1980000"/>
            <a:chOff x="3527884" y="3212976"/>
            <a:chExt cx="2088232" cy="1980000"/>
          </a:xfrm>
        </p:grpSpPr>
        <p:sp>
          <p:nvSpPr>
            <p:cNvPr id="3" name="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3 Imagen" descr="ASPIRADO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3527884" y="476734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HABLAR</a:t>
              </a:r>
              <a:endParaRPr lang="es-ES" sz="16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709460" y="229500"/>
            <a:ext cx="2088232" cy="1980000"/>
            <a:chOff x="3527884" y="3212976"/>
            <a:chExt cx="2088232" cy="1980000"/>
          </a:xfrm>
        </p:grpSpPr>
        <p:sp>
          <p:nvSpPr>
            <p:cNvPr id="7" name="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7 Imagen" descr="ASPIRADOR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IR AL BAÑO</a:t>
              </a:r>
              <a:endParaRPr lang="es-ES" sz="16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108306" y="229500"/>
            <a:ext cx="2088232" cy="1980000"/>
            <a:chOff x="3527884" y="3212976"/>
            <a:chExt cx="2088232" cy="1980000"/>
          </a:xfrm>
        </p:grpSpPr>
        <p:sp>
          <p:nvSpPr>
            <p:cNvPr id="11" name="1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11 Imagen" descr="ASPIRADO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DORMIR</a:t>
              </a:r>
              <a:endParaRPr lang="es-ES" sz="16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507152" y="229500"/>
            <a:ext cx="2088232" cy="1980000"/>
            <a:chOff x="3527884" y="3212976"/>
            <a:chExt cx="2088232" cy="1980000"/>
          </a:xfrm>
        </p:grpSpPr>
        <p:sp>
          <p:nvSpPr>
            <p:cNvPr id="15" name="1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15 Imagen" descr="ASPIRADOR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ESCRIBIR</a:t>
              </a:r>
              <a:endParaRPr lang="es-ES" sz="16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10614" y="2431630"/>
            <a:ext cx="2088232" cy="1980000"/>
            <a:chOff x="3527884" y="3212976"/>
            <a:chExt cx="2088232" cy="1980000"/>
          </a:xfrm>
        </p:grpSpPr>
        <p:sp>
          <p:nvSpPr>
            <p:cNvPr id="19" name="18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19 Imagen" descr="ASPIRADOR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3527884" y="4786410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ENCAJABLE</a:t>
              </a:r>
              <a:endParaRPr lang="es-ES" sz="16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709460" y="2439000"/>
            <a:ext cx="2088232" cy="1980000"/>
            <a:chOff x="3527884" y="3212976"/>
            <a:chExt cx="2088232" cy="1980000"/>
          </a:xfrm>
        </p:grpSpPr>
        <p:sp>
          <p:nvSpPr>
            <p:cNvPr id="23" name="2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23 Imagen" descr="ASPIRADO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PEGAR GOMETS</a:t>
              </a:r>
              <a:endParaRPr lang="es-ES" sz="16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108306" y="2439000"/>
            <a:ext cx="2088232" cy="1980000"/>
            <a:chOff x="3527884" y="3212976"/>
            <a:chExt cx="2088232" cy="1980000"/>
          </a:xfrm>
        </p:grpSpPr>
        <p:sp>
          <p:nvSpPr>
            <p:cNvPr id="27" name="2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27 Imagen" descr="ASPIRADOR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ORDENAR</a:t>
              </a:r>
              <a:endParaRPr lang="es-ES" sz="16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507152" y="2439000"/>
            <a:ext cx="2088232" cy="1980000"/>
            <a:chOff x="3527884" y="3212976"/>
            <a:chExt cx="2088232" cy="1980000"/>
          </a:xfrm>
        </p:grpSpPr>
        <p:sp>
          <p:nvSpPr>
            <p:cNvPr id="31" name="3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31 Imagen" descr="ASPIRADOR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33" name="3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PARQUE</a:t>
              </a:r>
              <a:endParaRPr lang="es-ES" sz="16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310614" y="4644814"/>
            <a:ext cx="2088232" cy="1980000"/>
            <a:chOff x="3527884" y="3212976"/>
            <a:chExt cx="2088232" cy="1980000"/>
          </a:xfrm>
        </p:grpSpPr>
        <p:sp>
          <p:nvSpPr>
            <p:cNvPr id="35" name="3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" name="35 Imagen" descr="ASPIRADORA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37" name="36 CuadroTexto"/>
            <p:cNvSpPr txBox="1"/>
            <p:nvPr/>
          </p:nvSpPr>
          <p:spPr>
            <a:xfrm>
              <a:off x="3527884" y="476540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VER LA TELE</a:t>
              </a:r>
              <a:endParaRPr lang="es-ES" sz="160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2709460" y="4648500"/>
            <a:ext cx="2088232" cy="1980000"/>
            <a:chOff x="3527884" y="3212976"/>
            <a:chExt cx="2088232" cy="1980000"/>
          </a:xfrm>
        </p:grpSpPr>
        <p:sp>
          <p:nvSpPr>
            <p:cNvPr id="39" name="38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" name="39 Imagen" descr="ASPIRADOR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41" name="40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VESTIRSE</a:t>
              </a:r>
              <a:endParaRPr lang="es-ES" sz="1600" dirty="0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5108306" y="4648500"/>
            <a:ext cx="2088232" cy="1980000"/>
            <a:chOff x="3527884" y="3212976"/>
            <a:chExt cx="2088232" cy="1980000"/>
          </a:xfrm>
        </p:grpSpPr>
        <p:sp>
          <p:nvSpPr>
            <p:cNvPr id="43" name="4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4" name="43 Imagen" descr="ASPIRADORA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45" name="44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SALUDAR</a:t>
              </a:r>
              <a:endParaRPr lang="es-ES" sz="1600" dirty="0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7507152" y="4648500"/>
            <a:ext cx="2088232" cy="1980000"/>
            <a:chOff x="3527884" y="3212976"/>
            <a:chExt cx="2088232" cy="1980000"/>
          </a:xfrm>
        </p:grpSpPr>
        <p:sp>
          <p:nvSpPr>
            <p:cNvPr id="47" name="4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8" name="47 Imagen" descr="ASPIRADORA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49" name="4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COMPRAR</a:t>
              </a:r>
              <a:endParaRPr lang="es-ES" sz="16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10614" y="218446"/>
            <a:ext cx="2088232" cy="1980000"/>
            <a:chOff x="3527884" y="3212976"/>
            <a:chExt cx="2088232" cy="1980000"/>
          </a:xfrm>
        </p:grpSpPr>
        <p:sp>
          <p:nvSpPr>
            <p:cNvPr id="3" name="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3 Imagen" descr="ASPIRADO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3527884" y="476734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COLEGIO</a:t>
              </a:r>
              <a:endParaRPr lang="es-ES" sz="16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709460" y="229500"/>
            <a:ext cx="2088232" cy="1980000"/>
            <a:chOff x="3527884" y="3212976"/>
            <a:chExt cx="2088232" cy="1980000"/>
          </a:xfrm>
        </p:grpSpPr>
        <p:sp>
          <p:nvSpPr>
            <p:cNvPr id="7" name="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7 Imagen" descr="ASPIRADOR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3527884" y="482830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LAVARSE LAS MANOS</a:t>
              </a:r>
              <a:endParaRPr lang="es-ES" sz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108306" y="229500"/>
            <a:ext cx="2088232" cy="1980000"/>
            <a:chOff x="3527884" y="3212976"/>
            <a:chExt cx="2088232" cy="1980000"/>
          </a:xfrm>
        </p:grpSpPr>
        <p:sp>
          <p:nvSpPr>
            <p:cNvPr id="11" name="1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11 Imagen" descr="ASPIRADO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3527884" y="481900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ESCUCHAR MÚSICA</a:t>
              </a:r>
              <a:endParaRPr lang="es-ES" sz="14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507152" y="229500"/>
            <a:ext cx="2088232" cy="1980000"/>
            <a:chOff x="3527884" y="3212976"/>
            <a:chExt cx="2088232" cy="1980000"/>
          </a:xfrm>
        </p:grpSpPr>
        <p:sp>
          <p:nvSpPr>
            <p:cNvPr id="15" name="14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15 Imagen" descr="ASPIRADOR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CANTAR</a:t>
              </a:r>
              <a:endParaRPr lang="es-ES" sz="16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10614" y="2431630"/>
            <a:ext cx="2088232" cy="1980000"/>
            <a:chOff x="3527884" y="3212976"/>
            <a:chExt cx="2088232" cy="1980000"/>
          </a:xfrm>
        </p:grpSpPr>
        <p:sp>
          <p:nvSpPr>
            <p:cNvPr id="19" name="18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19 Imagen" descr="ASPIRADOR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3527884" y="4786410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NATACIÓN</a:t>
              </a:r>
              <a:endParaRPr lang="es-ES" sz="16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709460" y="2439000"/>
            <a:ext cx="2088232" cy="1980000"/>
            <a:chOff x="3527884" y="3212976"/>
            <a:chExt cx="2088232" cy="1980000"/>
          </a:xfrm>
        </p:grpSpPr>
        <p:sp>
          <p:nvSpPr>
            <p:cNvPr id="23" name="22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23 Imagen" descr="ASPIRADO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SENTARSE</a:t>
              </a:r>
              <a:endParaRPr lang="es-ES" sz="16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108306" y="2439000"/>
            <a:ext cx="2088232" cy="1980000"/>
            <a:chOff x="3527884" y="3212976"/>
            <a:chExt cx="2088232" cy="1980000"/>
          </a:xfrm>
        </p:grpSpPr>
        <p:sp>
          <p:nvSpPr>
            <p:cNvPr id="27" name="26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27 Imagen" descr="ASPIRADOR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HOSPITAL</a:t>
              </a:r>
              <a:endParaRPr lang="es-ES" sz="16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507152" y="2439000"/>
            <a:ext cx="2088232" cy="1980000"/>
            <a:chOff x="3527884" y="3212976"/>
            <a:chExt cx="2088232" cy="1980000"/>
          </a:xfrm>
        </p:grpSpPr>
        <p:sp>
          <p:nvSpPr>
            <p:cNvPr id="31" name="30 Rectángulo"/>
            <p:cNvSpPr/>
            <p:nvPr/>
          </p:nvSpPr>
          <p:spPr>
            <a:xfrm>
              <a:off x="3582000" y="3212976"/>
              <a:ext cx="1980000" cy="198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31 Imagen" descr="ASPIRADOR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912" y="3284984"/>
              <a:ext cx="1584176" cy="1584176"/>
            </a:xfrm>
            <a:prstGeom prst="rect">
              <a:avLst/>
            </a:prstGeom>
          </p:spPr>
        </p:pic>
        <p:sp>
          <p:nvSpPr>
            <p:cNvPr id="33" name="32 CuadroTexto"/>
            <p:cNvSpPr txBox="1"/>
            <p:nvPr/>
          </p:nvSpPr>
          <p:spPr>
            <a:xfrm>
              <a:off x="3527884" y="47570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LAVARSE LA CARA</a:t>
              </a:r>
              <a:endParaRPr lang="es-ES" sz="1600" dirty="0"/>
            </a:p>
          </p:txBody>
        </p:sp>
      </p:grpSp>
      <p:pic>
        <p:nvPicPr>
          <p:cNvPr id="50" name="49 Imagen" descr="logotipo blog transparen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33320" y="5013176"/>
            <a:ext cx="1490597" cy="1364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</Words>
  <Application>Microsoft Office PowerPoint</Application>
  <PresentationFormat>A4 (210 x 297 mm)</PresentationFormat>
  <Paragraphs>32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Tamara Rojo Martin</dc:creator>
  <cp:lastModifiedBy>Tamara Rojo Martin</cp:lastModifiedBy>
  <cp:revision>5</cp:revision>
  <dcterms:created xsi:type="dcterms:W3CDTF">2019-04-13T14:16:05Z</dcterms:created>
  <dcterms:modified xsi:type="dcterms:W3CDTF">2019-06-01T19:42:24Z</dcterms:modified>
</cp:coreProperties>
</file>