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46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4AA6D9"/>
                </a:solidFill>
                <a:latin typeface="Century"/>
                <a:cs typeface="Centur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4AA6D9"/>
                </a:solidFill>
                <a:latin typeface="Century"/>
                <a:cs typeface="Centur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4AA6D9"/>
                </a:solidFill>
                <a:latin typeface="Century"/>
                <a:cs typeface="Centur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4656" y="450752"/>
            <a:ext cx="6000115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4AA6D9"/>
                </a:solidFill>
                <a:latin typeface="Century"/>
                <a:cs typeface="Centur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8091" y="1965895"/>
            <a:ext cx="7176216" cy="628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599" y="9652000"/>
            <a:ext cx="7569200" cy="254000"/>
          </a:xfrm>
          <a:custGeom>
            <a:avLst/>
            <a:gdLst/>
            <a:ahLst/>
            <a:cxnLst/>
            <a:rect l="l" t="t" r="r" b="b"/>
            <a:pathLst>
              <a:path w="7569200" h="254000">
                <a:moveTo>
                  <a:pt x="0" y="0"/>
                </a:moveTo>
                <a:lnTo>
                  <a:pt x="7569200" y="0"/>
                </a:lnTo>
                <a:lnTo>
                  <a:pt x="7569200" y="253999"/>
                </a:lnTo>
                <a:lnTo>
                  <a:pt x="0" y="253999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31376"/>
              </p:ext>
            </p:extLst>
          </p:nvPr>
        </p:nvGraphicFramePr>
        <p:xfrm>
          <a:off x="320314" y="2046440"/>
          <a:ext cx="7124698" cy="7121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/>
                <a:gridCol w="712470"/>
                <a:gridCol w="712470"/>
                <a:gridCol w="712469"/>
                <a:gridCol w="712469"/>
                <a:gridCol w="712470"/>
                <a:gridCol w="712470"/>
                <a:gridCol w="712470"/>
                <a:gridCol w="712470"/>
                <a:gridCol w="712470"/>
              </a:tblGrid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s-ES" sz="35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89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8260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712123"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sz="35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35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47625" marB="0" anchor="ctr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77800" y="1943100"/>
            <a:ext cx="317499" cy="31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1298" y="19811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6300" y="1943100"/>
            <a:ext cx="317499" cy="317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9798" y="1981198"/>
            <a:ext cx="190503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00200" y="19558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636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98700" y="19558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621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22600" y="1955800"/>
            <a:ext cx="317500" cy="317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860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21100" y="19558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845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45000" y="19558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084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43500" y="1955800"/>
            <a:ext cx="317500" cy="317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6999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67400" y="19558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30898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04000" y="19558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67499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02500" y="19558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65999" y="19938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7800" y="2628900"/>
            <a:ext cx="317499" cy="317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1298" y="2666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6300" y="2628900"/>
            <a:ext cx="317499" cy="3175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39798" y="2666998"/>
            <a:ext cx="190503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6002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6636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987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621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22600" y="2641600"/>
            <a:ext cx="317500" cy="3175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860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211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845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45000" y="26416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084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43500" y="2641600"/>
            <a:ext cx="317500" cy="317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06999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674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30898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040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667499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302500" y="2641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365999" y="2679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7800" y="3365500"/>
            <a:ext cx="317499" cy="3175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412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6300" y="3365500"/>
            <a:ext cx="317499" cy="317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39798" y="3403598"/>
            <a:ext cx="190503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002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636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2987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621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022600" y="3365500"/>
            <a:ext cx="317500" cy="317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0860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7211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7845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445000" y="3365500"/>
            <a:ext cx="330200" cy="3175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08498" y="3403598"/>
            <a:ext cx="203202" cy="19050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56200" y="3365500"/>
            <a:ext cx="317500" cy="317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2196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74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930898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6040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667499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302500" y="33655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365999" y="34035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77800" y="4051300"/>
            <a:ext cx="317499" cy="31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12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6300" y="4051300"/>
            <a:ext cx="317499" cy="317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39798" y="4089398"/>
            <a:ext cx="190503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600200" y="40513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6636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98700" y="40513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621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22600" y="4051300"/>
            <a:ext cx="317500" cy="317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0860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21100" y="40513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7845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445000" y="40513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5084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43500" y="4051300"/>
            <a:ext cx="317500" cy="317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206999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867400" y="40513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930898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604000" y="40513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667499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302500" y="40513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365999" y="40893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65100" y="4775200"/>
            <a:ext cx="317499" cy="317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598" y="48132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63600" y="4775200"/>
            <a:ext cx="317499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27099" y="48132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600200" y="47879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6636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298700" y="47879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3621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22600" y="4787900"/>
            <a:ext cx="317500" cy="317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0860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721100" y="47879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7845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445000" y="47879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5084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143500" y="4787900"/>
            <a:ext cx="317500" cy="317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206999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867400" y="47879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930898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591300" y="4787900"/>
            <a:ext cx="317500" cy="317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654799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289800" y="4787900"/>
            <a:ext cx="317500" cy="31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53299" y="48259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65100" y="5461000"/>
            <a:ext cx="317499" cy="3175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28598" y="54990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63600" y="5461000"/>
            <a:ext cx="317499" cy="3175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27099" y="54990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600200" y="5473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663698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298700" y="5473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362198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009900" y="5473700"/>
            <a:ext cx="317500" cy="31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073397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708400" y="5473700"/>
            <a:ext cx="330200" cy="3175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771898" y="5511798"/>
            <a:ext cx="203202" cy="19050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445000" y="54737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508498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143500" y="5473700"/>
            <a:ext cx="317500" cy="3175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206999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67400" y="5473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930898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591300" y="5473700"/>
            <a:ext cx="317500" cy="317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654799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289800" y="5473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353299" y="55117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77800" y="6197600"/>
            <a:ext cx="317499" cy="317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412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76300" y="6197600"/>
            <a:ext cx="317499" cy="3175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939798" y="6235698"/>
            <a:ext cx="190503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6002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6636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2987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621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022600" y="6197600"/>
            <a:ext cx="317500" cy="3175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0860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7211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7845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445000" y="61976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5084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143500" y="6197600"/>
            <a:ext cx="317500" cy="317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206999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8674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930898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6040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667499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302500" y="6197600"/>
            <a:ext cx="317500" cy="3175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365999" y="6235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65100" y="6883400"/>
            <a:ext cx="317499" cy="317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285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63600" y="6883400"/>
            <a:ext cx="317499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27099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600200" y="68834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6636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298700" y="68834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3621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3022600" y="6883400"/>
            <a:ext cx="317500" cy="317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30860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3721100" y="68834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7845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445000" y="68834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5084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143500" y="6883400"/>
            <a:ext cx="317500" cy="3175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206999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867400" y="68834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930898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591300" y="6883400"/>
            <a:ext cx="317500" cy="317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654799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289800" y="68834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353299" y="69214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65100" y="7632700"/>
            <a:ext cx="317499" cy="317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285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63600" y="7632700"/>
            <a:ext cx="317499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27099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600200" y="7632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6636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298700" y="7632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3621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009900" y="7632700"/>
            <a:ext cx="317500" cy="31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073397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708400" y="7632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7718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445000" y="76327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5084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143500" y="7632700"/>
            <a:ext cx="317500" cy="3175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206999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867400" y="7632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930898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591300" y="7632700"/>
            <a:ext cx="317500" cy="317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654799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289800" y="76327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7353299" y="7670799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65100" y="8356600"/>
            <a:ext cx="317499" cy="317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28598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63600" y="8356600"/>
            <a:ext cx="317499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927099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600200" y="83566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663698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298700" y="83566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362198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009900" y="8356600"/>
            <a:ext cx="317500" cy="31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073397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708400" y="8356600"/>
            <a:ext cx="330200" cy="3175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771898" y="8394699"/>
            <a:ext cx="203202" cy="19050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445000" y="8356600"/>
            <a:ext cx="317500" cy="317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508498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143500" y="8356600"/>
            <a:ext cx="317500" cy="3175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206999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867400" y="83566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930898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591300" y="8356600"/>
            <a:ext cx="317500" cy="317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654799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289800" y="8356600"/>
            <a:ext cx="317500" cy="317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353299" y="8394698"/>
            <a:ext cx="190502" cy="19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65100" y="9042400"/>
            <a:ext cx="317499" cy="3175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285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863600" y="9042400"/>
            <a:ext cx="317499" cy="3175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27099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6002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6636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2987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3621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0099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073397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7084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7718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445000" y="9042400"/>
            <a:ext cx="317500" cy="3175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5084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5143500" y="9042400"/>
            <a:ext cx="317500" cy="3175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5206999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8674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930898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591300" y="9042400"/>
            <a:ext cx="317500" cy="3175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654799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289800" y="9042400"/>
            <a:ext cx="317500" cy="3175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53299" y="9080498"/>
            <a:ext cx="190502" cy="1905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962400" y="1003300"/>
            <a:ext cx="1130300" cy="12827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724400" y="1003300"/>
            <a:ext cx="1104900" cy="12827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100</Words>
  <Application>Microsoft Office PowerPoint</Application>
  <PresentationFormat>Personalizado</PresentationFormat>
  <Paragraphs>100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</dc:creator>
  <cp:lastModifiedBy>Profe</cp:lastModifiedBy>
  <cp:revision>1</cp:revision>
  <dcterms:created xsi:type="dcterms:W3CDTF">2019-06-07T11:29:22Z</dcterms:created>
  <dcterms:modified xsi:type="dcterms:W3CDTF">2019-06-07T11:38:50Z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2019-06-07T00:00:00Z</vt:filetime>
  </property>
</Properties>
</file>