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7A7"/>
    <a:srgbClr val="B97CFF"/>
    <a:srgbClr val="FFCAE7"/>
    <a:srgbClr val="0EFFEB"/>
    <a:srgbClr val="BE709A"/>
    <a:srgbClr val="E08726"/>
    <a:srgbClr val="E52B2B"/>
    <a:srgbClr val="FEFE9C"/>
    <a:srgbClr val="E881FF"/>
    <a:srgbClr val="97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330" y="54"/>
      </p:cViewPr>
      <p:guideLst>
        <p:guide orient="horz" pos="2160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40E2D-E2DC-4E52-A466-3AA5EA82FBBC}" type="datetimeFigureOut">
              <a:rPr lang="es-ES" smtClean="0"/>
              <a:t>26/08/2019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DFC41-CC97-4833-90DD-41665DC1298F}" type="slidenum">
              <a:rPr lang="es-ES" smtClean="0"/>
              <a:t>‹Nº›</a:t>
            </a:fld>
            <a:endParaRPr lang="es-E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069976"/>
              </p:ext>
            </p:extLst>
          </p:nvPr>
        </p:nvGraphicFramePr>
        <p:xfrm>
          <a:off x="499869" y="885190"/>
          <a:ext cx="10921876" cy="58930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268"/>
                <a:gridCol w="1560268"/>
                <a:gridCol w="1560268"/>
                <a:gridCol w="1560268"/>
                <a:gridCol w="1560268"/>
                <a:gridCol w="1560268"/>
                <a:gridCol w="1560268"/>
              </a:tblGrid>
              <a:tr h="60198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LUNES</a:t>
                      </a:r>
                      <a:endParaRPr lang="es-ES" sz="1400" b="1" dirty="0">
                        <a:solidFill>
                          <a:schemeClr val="bg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59084" marR="59084" marT="59084" marB="59084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B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MARTES</a:t>
                      </a:r>
                    </a:p>
                  </a:txBody>
                  <a:tcPr marL="59084" marR="59084" marT="59084" marB="590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B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MIÉRCOLES</a:t>
                      </a:r>
                    </a:p>
                  </a:txBody>
                  <a:tcPr marL="59084" marR="59084" marT="59084" marB="590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B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JUEVES</a:t>
                      </a:r>
                    </a:p>
                  </a:txBody>
                  <a:tcPr marL="59084" marR="59084" marT="59084" marB="590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B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VIERNES </a:t>
                      </a:r>
                    </a:p>
                  </a:txBody>
                  <a:tcPr marL="59084" marR="59084" marT="59084" marB="590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B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SÁBADO </a:t>
                      </a:r>
                    </a:p>
                  </a:txBody>
                  <a:tcPr marL="59084" marR="59084" marT="59084" marB="590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B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DOMINGO</a:t>
                      </a:r>
                    </a:p>
                  </a:txBody>
                  <a:tcPr marL="59084" marR="59084" marT="59084" marB="590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BEE"/>
                    </a:solidFill>
                  </a:tcPr>
                </a:tc>
              </a:tr>
              <a:tr h="800735"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Recolectamos recuerdos de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verano.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850265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s-ES" sz="16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Escribimos una redacción del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verano.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3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Preparamos una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coreografía.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4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Plantamos una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semilla.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Hacemos un </a:t>
                      </a:r>
                      <a:r>
                        <a:rPr lang="es-ES" sz="1600" b="1" dirty="0" err="1" smtClean="0">
                          <a:solidFill>
                            <a:schemeClr val="bg1"/>
                          </a:solidFill>
                        </a:rPr>
                        <a:t>puzzle</a:t>
                      </a:r>
                      <a:r>
                        <a:rPr lang="es-ES" sz="1600" b="1" baseline="0" dirty="0" smtClean="0">
                          <a:solidFill>
                            <a:schemeClr val="bg1"/>
                          </a:solidFill>
                        </a:rPr>
                        <a:t> divertido.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6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Organizamos la comprar del</a:t>
                      </a:r>
                      <a:r>
                        <a:rPr lang="es-ES" sz="1600" b="1" baseline="0" dirty="0" smtClean="0">
                          <a:solidFill>
                            <a:schemeClr val="bg1"/>
                          </a:solidFill>
                        </a:rPr>
                        <a:t> material escolar.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7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Organizamos una fiesta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temática.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8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Hacemos un álbum de fotos de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vacaciones.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843280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9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Buscamos palabras en el diccionario</a:t>
                      </a: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Inventamos un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cuento.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11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Tocamos algún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instrumento.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12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Buscamos en un mapa  ríos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grandes.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13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Compartimos los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juguetes.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14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Jugamos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es-ES" sz="1600" b="1" baseline="0" dirty="0" smtClean="0">
                          <a:solidFill>
                            <a:schemeClr val="bg1"/>
                          </a:solidFill>
                        </a:rPr>
                        <a:t> las rimas y adivinanzas.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 Damos un paseo en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bici.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087120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16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Cantamos una canción a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coro.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17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Haz una descripción de tu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compañero/a de clase.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18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Hacemos un dibujo sobre nuestras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vacaciones.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19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Hacemos un mural con los cumpleaños </a:t>
                      </a:r>
                      <a:r>
                        <a:rPr lang="es-ES" sz="1600" b="1" smtClean="0">
                          <a:solidFill>
                            <a:schemeClr val="bg1"/>
                          </a:solidFill>
                        </a:rPr>
                        <a:t>de </a:t>
                      </a:r>
                      <a:r>
                        <a:rPr lang="es-ES" sz="1600" b="1" smtClean="0">
                          <a:solidFill>
                            <a:schemeClr val="bg1"/>
                          </a:solidFill>
                        </a:rPr>
                        <a:t>clase.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20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Escribimos una carta a un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familiar.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21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Jugamos juegos de mesa</a:t>
                      </a: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22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Escribimos un diario sobre nuestros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sentimientos.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821690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23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Practicamos algún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deporte.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24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Trabajamos con el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ábaco.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25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Debatimos sobre un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tema.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26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Utilizamos la lupa para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observar.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27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Escribimos una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poesía.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28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Visitamos un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museo</a:t>
                      </a:r>
                      <a:r>
                        <a:rPr lang="es-ES" sz="1600" b="1" baseline="0" dirty="0" smtClean="0">
                          <a:solidFill>
                            <a:schemeClr val="bg1"/>
                          </a:solidFill>
                        </a:rPr>
                        <a:t> de nuestra ciudad.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29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Nos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disfrazamos.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821690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rgbClr val="FF0000"/>
                          </a:solidFill>
                        </a:rPr>
                        <a:t>30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Jugamos al veo </a:t>
                      </a:r>
                      <a:r>
                        <a:rPr lang="es-ES" sz="1600" b="1" dirty="0" err="1" smtClean="0">
                          <a:solidFill>
                            <a:schemeClr val="bg1"/>
                          </a:solidFill>
                        </a:rPr>
                        <a:t>veo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81810" marR="81810" marT="40904" marB="4090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Imagen 1" descr="kid topper-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" y="1270"/>
            <a:ext cx="1146810" cy="1036320"/>
          </a:xfrm>
          <a:prstGeom prst="rect">
            <a:avLst/>
          </a:prstGeom>
        </p:spPr>
      </p:pic>
      <p:pic>
        <p:nvPicPr>
          <p:cNvPr id="3" name="Imagen 2" descr="kid topper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845" y="23495"/>
            <a:ext cx="1500505" cy="966470"/>
          </a:xfrm>
          <a:prstGeom prst="rect">
            <a:avLst/>
          </a:prstGeom>
        </p:spPr>
      </p:pic>
      <p:pic>
        <p:nvPicPr>
          <p:cNvPr id="5" name="Imagen 4" descr="kid topper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170" y="23495"/>
            <a:ext cx="1135380" cy="1005840"/>
          </a:xfrm>
          <a:prstGeom prst="rect">
            <a:avLst/>
          </a:prstGeom>
        </p:spPr>
      </p:pic>
      <p:pic>
        <p:nvPicPr>
          <p:cNvPr id="6" name="Imagen 5" descr="kid topper-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280" y="-27305"/>
            <a:ext cx="1102995" cy="1015365"/>
          </a:xfrm>
          <a:prstGeom prst="rect">
            <a:avLst/>
          </a:prstGeom>
        </p:spPr>
      </p:pic>
      <p:pic>
        <p:nvPicPr>
          <p:cNvPr id="14" name="Imagen 13" descr="kid topper-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840" y="31115"/>
            <a:ext cx="1112520" cy="952500"/>
          </a:xfrm>
          <a:prstGeom prst="rect">
            <a:avLst/>
          </a:prstGeom>
        </p:spPr>
      </p:pic>
      <p:pic>
        <p:nvPicPr>
          <p:cNvPr id="17" name="Imagen 16" descr="kid topper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6480" y="86995"/>
            <a:ext cx="1102360" cy="944880"/>
          </a:xfrm>
          <a:prstGeom prst="rect">
            <a:avLst/>
          </a:prstGeom>
        </p:spPr>
      </p:pic>
      <p:pic>
        <p:nvPicPr>
          <p:cNvPr id="18" name="Imagen 17" descr="kid topper-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7615" y="51435"/>
            <a:ext cx="1094740" cy="939800"/>
          </a:xfrm>
          <a:prstGeom prst="rect">
            <a:avLst/>
          </a:prstGeom>
        </p:spPr>
      </p:pic>
      <p:pic>
        <p:nvPicPr>
          <p:cNvPr id="26" name="Imagen 25" descr="Logotipo-Orientación-Ánduja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6885" y="6215380"/>
            <a:ext cx="673735" cy="434975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2418715" y="1457325"/>
            <a:ext cx="635063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s-ES" altLang="en-US" sz="4800" b="1">
                <a:ln w="22225">
                  <a:solidFill>
                    <a:srgbClr val="E52B2B"/>
                  </a:solidFill>
                  <a:prstDash val="solid"/>
                </a:ln>
                <a:solidFill>
                  <a:srgbClr val="F7A7A7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Septiembre</a:t>
            </a:r>
          </a:p>
        </p:txBody>
      </p:sp>
      <p:pic>
        <p:nvPicPr>
          <p:cNvPr id="20" name="Imagen 19" descr="magnifying glas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780000">
            <a:off x="2150110" y="1198880"/>
            <a:ext cx="604520" cy="1346835"/>
          </a:xfrm>
          <a:prstGeom prst="rect">
            <a:avLst/>
          </a:prstGeom>
        </p:spPr>
      </p:pic>
      <p:pic>
        <p:nvPicPr>
          <p:cNvPr id="21" name="Imagen 20" descr="tt_letter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9560" y="1537970"/>
            <a:ext cx="859790" cy="668655"/>
          </a:xfrm>
          <a:prstGeom prst="rect">
            <a:avLst/>
          </a:prstGeom>
        </p:spPr>
      </p:pic>
      <p:pic>
        <p:nvPicPr>
          <p:cNvPr id="22" name="Imagen 21" descr="interactive book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9675" y="5787390"/>
            <a:ext cx="1209675" cy="862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207</Words>
  <Application>Microsoft Office PowerPoint</Application>
  <PresentationFormat>Panorámica</PresentationFormat>
  <Paragraphs>38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Tema de Office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Gines Ciudad Real</cp:lastModifiedBy>
  <cp:revision>35</cp:revision>
  <dcterms:created xsi:type="dcterms:W3CDTF">2016-01-07T09:57:00Z</dcterms:created>
  <dcterms:modified xsi:type="dcterms:W3CDTF">2019-08-26T09:55:30Z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3082-10.2.0.7646</vt:lpwstr>
  </property>
</Properties>
</file>