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4DE7D-9096-484E-9E21-45CF2AC917DE}" v="105" dt="2019-08-28T18:03:19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8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ída ....." userId="b20218ee9393b5ae" providerId="LiveId" clId="{2424DE7D-9096-484E-9E21-45CF2AC917DE}"/>
    <pc:docChg chg="undo custSel addSld delSld modSld modMainMaster">
      <pc:chgData name="Aída ....." userId="b20218ee9393b5ae" providerId="LiveId" clId="{2424DE7D-9096-484E-9E21-45CF2AC917DE}" dt="2019-08-28T18:03:19.176" v="284"/>
      <pc:docMkLst>
        <pc:docMk/>
      </pc:docMkLst>
      <pc:sldChg chg="modSp setBg">
        <pc:chgData name="Aída ....." userId="b20218ee9393b5ae" providerId="LiveId" clId="{2424DE7D-9096-484E-9E21-45CF2AC917DE}" dt="2019-08-28T18:03:19.176" v="284"/>
        <pc:sldMkLst>
          <pc:docMk/>
          <pc:sldMk cId="4045037721" sldId="256"/>
        </pc:sldMkLst>
        <pc:spChg chg="mod">
          <ac:chgData name="Aída ....." userId="b20218ee9393b5ae" providerId="LiveId" clId="{2424DE7D-9096-484E-9E21-45CF2AC917DE}" dt="2019-08-25T14:51:03.396" v="239" actId="207"/>
          <ac:spMkLst>
            <pc:docMk/>
            <pc:sldMk cId="4045037721" sldId="256"/>
            <ac:spMk id="4" creationId="{04B057A9-761C-A649-B623-F1347D1AC75A}"/>
          </ac:spMkLst>
        </pc:spChg>
        <pc:spChg chg="mod">
          <ac:chgData name="Aída ....." userId="b20218ee9393b5ae" providerId="LiveId" clId="{2424DE7D-9096-484E-9E21-45CF2AC917DE}" dt="2019-08-25T14:50:52.358" v="237" actId="207"/>
          <ac:spMkLst>
            <pc:docMk/>
            <pc:sldMk cId="4045037721" sldId="256"/>
            <ac:spMk id="7" creationId="{0225809F-9C5A-5843-A3CD-EA65B7D6A209}"/>
          </ac:spMkLst>
        </pc:spChg>
        <pc:spChg chg="mod">
          <ac:chgData name="Aída ....." userId="b20218ee9393b5ae" providerId="LiveId" clId="{2424DE7D-9096-484E-9E21-45CF2AC917DE}" dt="2019-08-25T14:50:58.797" v="238" actId="207"/>
          <ac:spMkLst>
            <pc:docMk/>
            <pc:sldMk cId="4045037721" sldId="256"/>
            <ac:spMk id="11" creationId="{79BD96F6-999B-354C-B08A-253651EBFC5E}"/>
          </ac:spMkLst>
        </pc:spChg>
        <pc:spChg chg="mod">
          <ac:chgData name="Aída ....." userId="b20218ee9393b5ae" providerId="LiveId" clId="{2424DE7D-9096-484E-9E21-45CF2AC917DE}" dt="2019-08-23T12:51:08.609" v="202" actId="1076"/>
          <ac:spMkLst>
            <pc:docMk/>
            <pc:sldMk cId="4045037721" sldId="256"/>
            <ac:spMk id="27" creationId="{9499CFE2-2E4B-704C-9B0D-06673B1F6FD2}"/>
          </ac:spMkLst>
        </pc:spChg>
        <pc:spChg chg="mod">
          <ac:chgData name="Aída ....." userId="b20218ee9393b5ae" providerId="LiveId" clId="{2424DE7D-9096-484E-9E21-45CF2AC917DE}" dt="2019-08-23T12:51:45.916" v="205" actId="1076"/>
          <ac:spMkLst>
            <pc:docMk/>
            <pc:sldMk cId="4045037721" sldId="256"/>
            <ac:spMk id="30" creationId="{5C3FEE8F-9A60-DF47-B5D0-EAE6251A0695}"/>
          </ac:spMkLst>
        </pc:spChg>
        <pc:spChg chg="mod">
          <ac:chgData name="Aída ....." userId="b20218ee9393b5ae" providerId="LiveId" clId="{2424DE7D-9096-484E-9E21-45CF2AC917DE}" dt="2019-08-23T12:51:36.917" v="204" actId="1076"/>
          <ac:spMkLst>
            <pc:docMk/>
            <pc:sldMk cId="4045037721" sldId="256"/>
            <ac:spMk id="33" creationId="{801BED3D-2AC4-5048-9733-271302C7B704}"/>
          </ac:spMkLst>
        </pc:spChg>
        <pc:spChg chg="mod">
          <ac:chgData name="Aída ....." userId="b20218ee9393b5ae" providerId="LiveId" clId="{2424DE7D-9096-484E-9E21-45CF2AC917DE}" dt="2019-08-23T12:53:07.294" v="220" actId="1076"/>
          <ac:spMkLst>
            <pc:docMk/>
            <pc:sldMk cId="4045037721" sldId="256"/>
            <ac:spMk id="71" creationId="{1C075A3C-25C1-E147-A1B7-97012941B5A7}"/>
          </ac:spMkLst>
        </pc:spChg>
        <pc:spChg chg="mod">
          <ac:chgData name="Aída ....." userId="b20218ee9393b5ae" providerId="LiveId" clId="{2424DE7D-9096-484E-9E21-45CF2AC917DE}" dt="2019-08-23T12:54:57.569" v="233" actId="1076"/>
          <ac:spMkLst>
            <pc:docMk/>
            <pc:sldMk cId="4045037721" sldId="256"/>
            <ac:spMk id="72" creationId="{1B505792-36A8-A747-903E-4EEE354A133D}"/>
          </ac:spMkLst>
        </pc:spChg>
        <pc:spChg chg="mod">
          <ac:chgData name="Aída ....." userId="b20218ee9393b5ae" providerId="LiveId" clId="{2424DE7D-9096-484E-9E21-45CF2AC917DE}" dt="2019-08-23T12:53:13.469" v="221" actId="1076"/>
          <ac:spMkLst>
            <pc:docMk/>
            <pc:sldMk cId="4045037721" sldId="256"/>
            <ac:spMk id="73" creationId="{022A2C3E-2D99-1A4D-801E-10A38DF5988C}"/>
          </ac:spMkLst>
        </pc:spChg>
        <pc:spChg chg="mod">
          <ac:chgData name="Aída ....." userId="b20218ee9393b5ae" providerId="LiveId" clId="{2424DE7D-9096-484E-9E21-45CF2AC917DE}" dt="2019-08-23T12:52:32.503" v="214" actId="1076"/>
          <ac:spMkLst>
            <pc:docMk/>
            <pc:sldMk cId="4045037721" sldId="256"/>
            <ac:spMk id="89" creationId="{2B99BF71-B979-BB43-8B39-F3CC01174BE4}"/>
          </ac:spMkLst>
        </pc:spChg>
        <pc:spChg chg="mod">
          <ac:chgData name="Aída ....." userId="b20218ee9393b5ae" providerId="LiveId" clId="{2424DE7D-9096-484E-9E21-45CF2AC917DE}" dt="2019-08-23T12:54:41.079" v="232" actId="1076"/>
          <ac:spMkLst>
            <pc:docMk/>
            <pc:sldMk cId="4045037721" sldId="256"/>
            <ac:spMk id="91" creationId="{66D0C7A8-B7AD-D949-BB00-D487CCAA6108}"/>
          </ac:spMkLst>
        </pc:spChg>
        <pc:spChg chg="mod">
          <ac:chgData name="Aída ....." userId="b20218ee9393b5ae" providerId="LiveId" clId="{2424DE7D-9096-484E-9E21-45CF2AC917DE}" dt="2019-08-23T12:54:25.072" v="230" actId="1076"/>
          <ac:spMkLst>
            <pc:docMk/>
            <pc:sldMk cId="4045037721" sldId="256"/>
            <ac:spMk id="93" creationId="{75F79FF9-785A-DF4E-8F30-D19A911AA317}"/>
          </ac:spMkLst>
        </pc:spChg>
        <pc:picChg chg="mod">
          <ac:chgData name="Aída ....." userId="b20218ee9393b5ae" providerId="LiveId" clId="{2424DE7D-9096-484E-9E21-45CF2AC917DE}" dt="2019-08-23T12:51:56.453" v="207" actId="1076"/>
          <ac:picMkLst>
            <pc:docMk/>
            <pc:sldMk cId="4045037721" sldId="256"/>
            <ac:picMk id="32" creationId="{99B4DD15-B782-234E-B6A7-E0936B07C549}"/>
          </ac:picMkLst>
        </pc:picChg>
        <pc:picChg chg="mod">
          <ac:chgData name="Aída ....." userId="b20218ee9393b5ae" providerId="LiveId" clId="{2424DE7D-9096-484E-9E21-45CF2AC917DE}" dt="2019-08-23T12:51:51.185" v="206" actId="1076"/>
          <ac:picMkLst>
            <pc:docMk/>
            <pc:sldMk cId="4045037721" sldId="256"/>
            <ac:picMk id="55" creationId="{77F091A0-FA88-394C-930F-D3B1E45B8C5D}"/>
          </ac:picMkLst>
        </pc:picChg>
        <pc:picChg chg="mod">
          <ac:chgData name="Aída ....." userId="b20218ee9393b5ae" providerId="LiveId" clId="{2424DE7D-9096-484E-9E21-45CF2AC917DE}" dt="2019-08-23T12:52:59.659" v="219" actId="1076"/>
          <ac:picMkLst>
            <pc:docMk/>
            <pc:sldMk cId="4045037721" sldId="256"/>
            <ac:picMk id="68" creationId="{90BAC1B2-5523-3643-9562-80F6017C86C0}"/>
          </ac:picMkLst>
        </pc:picChg>
        <pc:picChg chg="mod">
          <ac:chgData name="Aída ....." userId="b20218ee9393b5ae" providerId="LiveId" clId="{2424DE7D-9096-484E-9E21-45CF2AC917DE}" dt="2019-08-23T12:53:30.963" v="224" actId="1076"/>
          <ac:picMkLst>
            <pc:docMk/>
            <pc:sldMk cId="4045037721" sldId="256"/>
            <ac:picMk id="69" creationId="{66958717-3E5C-1749-A7D0-93012A55BB58}"/>
          </ac:picMkLst>
        </pc:picChg>
        <pc:picChg chg="mod">
          <ac:chgData name="Aída ....." userId="b20218ee9393b5ae" providerId="LiveId" clId="{2424DE7D-9096-484E-9E21-45CF2AC917DE}" dt="2019-08-23T12:52:27.771" v="213" actId="1076"/>
          <ac:picMkLst>
            <pc:docMk/>
            <pc:sldMk cId="4045037721" sldId="256"/>
            <ac:picMk id="88" creationId="{F809DA2A-DC76-D344-926F-5504FCFF26CF}"/>
          </ac:picMkLst>
        </pc:picChg>
        <pc:picChg chg="mod">
          <ac:chgData name="Aída ....." userId="b20218ee9393b5ae" providerId="LiveId" clId="{2424DE7D-9096-484E-9E21-45CF2AC917DE}" dt="2019-08-23T12:54:02.166" v="227" actId="1076"/>
          <ac:picMkLst>
            <pc:docMk/>
            <pc:sldMk cId="4045037721" sldId="256"/>
            <ac:picMk id="90" creationId="{E1B9630E-89E4-6445-830C-B41DBC99FBF3}"/>
          </ac:picMkLst>
        </pc:picChg>
        <pc:picChg chg="mod">
          <ac:chgData name="Aída ....." userId="b20218ee9393b5ae" providerId="LiveId" clId="{2424DE7D-9096-484E-9E21-45CF2AC917DE}" dt="2019-08-23T12:54:29.670" v="231" actId="1076"/>
          <ac:picMkLst>
            <pc:docMk/>
            <pc:sldMk cId="4045037721" sldId="256"/>
            <ac:picMk id="92" creationId="{48CBA270-7863-3D4F-B99B-44B6387A9F39}"/>
          </ac:picMkLst>
        </pc:picChg>
        <pc:picChg chg="mod">
          <ac:chgData name="Aída ....." userId="b20218ee9393b5ae" providerId="LiveId" clId="{2424DE7D-9096-484E-9E21-45CF2AC917DE}" dt="2019-08-23T12:55:04.053" v="234" actId="1076"/>
          <ac:picMkLst>
            <pc:docMk/>
            <pc:sldMk cId="4045037721" sldId="256"/>
            <ac:picMk id="104" creationId="{B1105890-FAC1-C64B-9DAE-DC052680CC08}"/>
          </ac:picMkLst>
        </pc:picChg>
      </pc:sldChg>
      <pc:sldChg chg="addSp delSp modSp">
        <pc:chgData name="Aída ....." userId="b20218ee9393b5ae" providerId="LiveId" clId="{2424DE7D-9096-484E-9E21-45CF2AC917DE}" dt="2019-08-25T14:51:55.328" v="245" actId="207"/>
        <pc:sldMkLst>
          <pc:docMk/>
          <pc:sldMk cId="4197579487" sldId="257"/>
        </pc:sldMkLst>
        <pc:spChg chg="mod">
          <ac:chgData name="Aída ....." userId="b20218ee9393b5ae" providerId="LiveId" clId="{2424DE7D-9096-484E-9E21-45CF2AC917DE}" dt="2019-08-25T14:51:49.574" v="244" actId="207"/>
          <ac:spMkLst>
            <pc:docMk/>
            <pc:sldMk cId="4197579487" sldId="257"/>
            <ac:spMk id="4" creationId="{04B057A9-761C-A649-B623-F1347D1AC75A}"/>
          </ac:spMkLst>
        </pc:spChg>
        <pc:spChg chg="mod">
          <ac:chgData name="Aída ....." userId="b20218ee9393b5ae" providerId="LiveId" clId="{2424DE7D-9096-484E-9E21-45CF2AC917DE}" dt="2019-08-25T14:51:55.328" v="245" actId="207"/>
          <ac:spMkLst>
            <pc:docMk/>
            <pc:sldMk cId="4197579487" sldId="257"/>
            <ac:spMk id="7" creationId="{0225809F-9C5A-5843-A3CD-EA65B7D6A209}"/>
          </ac:spMkLst>
        </pc:spChg>
        <pc:spChg chg="mod">
          <ac:chgData name="Aída ....." userId="b20218ee9393b5ae" providerId="LiveId" clId="{2424DE7D-9096-484E-9E21-45CF2AC917DE}" dt="2019-08-23T12:29:59.409" v="71" actId="1076"/>
          <ac:spMkLst>
            <pc:docMk/>
            <pc:sldMk cId="4197579487" sldId="257"/>
            <ac:spMk id="9" creationId="{394F729B-D597-7540-87A2-31B344FC77C4}"/>
          </ac:spMkLst>
        </pc:spChg>
        <pc:spChg chg="mod">
          <ac:chgData name="Aída ....." userId="b20218ee9393b5ae" providerId="LiveId" clId="{2424DE7D-9096-484E-9E21-45CF2AC917DE}" dt="2019-08-25T14:51:40.330" v="241" actId="207"/>
          <ac:spMkLst>
            <pc:docMk/>
            <pc:sldMk cId="4197579487" sldId="257"/>
            <ac:spMk id="11" creationId="{79BD96F6-999B-354C-B08A-253651EBFC5E}"/>
          </ac:spMkLst>
        </pc:spChg>
        <pc:spChg chg="mod">
          <ac:chgData name="Aída ....." userId="b20218ee9393b5ae" providerId="LiveId" clId="{2424DE7D-9096-484E-9E21-45CF2AC917DE}" dt="2019-08-25T14:51:36.370" v="240" actId="207"/>
          <ac:spMkLst>
            <pc:docMk/>
            <pc:sldMk cId="4197579487" sldId="257"/>
            <ac:spMk id="13" creationId="{EFEBD62A-BA47-AB44-A309-7B5998D6645F}"/>
          </ac:spMkLst>
        </pc:spChg>
        <pc:spChg chg="mod">
          <ac:chgData name="Aída ....." userId="b20218ee9393b5ae" providerId="LiveId" clId="{2424DE7D-9096-484E-9E21-45CF2AC917DE}" dt="2019-08-23T12:29:39.725" v="70" actId="1076"/>
          <ac:spMkLst>
            <pc:docMk/>
            <pc:sldMk cId="4197579487" sldId="257"/>
            <ac:spMk id="14" creationId="{C9FE0856-83E1-0E41-B090-B9B6ADBC43D5}"/>
          </ac:spMkLst>
        </pc:spChg>
        <pc:spChg chg="del">
          <ac:chgData name="Aída ....." userId="b20218ee9393b5ae" providerId="LiveId" clId="{2424DE7D-9096-484E-9E21-45CF2AC917DE}" dt="2019-08-23T12:13:51.454" v="2"/>
          <ac:spMkLst>
            <pc:docMk/>
            <pc:sldMk cId="4197579487" sldId="257"/>
            <ac:spMk id="15" creationId="{F1DED4F9-2B5B-5E46-8250-BB7F4006AC0E}"/>
          </ac:spMkLst>
        </pc:spChg>
        <pc:spChg chg="del">
          <ac:chgData name="Aída ....." userId="b20218ee9393b5ae" providerId="LiveId" clId="{2424DE7D-9096-484E-9E21-45CF2AC917DE}" dt="2019-08-23T12:13:41.419" v="0"/>
          <ac:spMkLst>
            <pc:docMk/>
            <pc:sldMk cId="4197579487" sldId="257"/>
            <ac:spMk id="19" creationId="{FEAF5BDD-7F64-2D43-AAE0-F0DA96D7CF64}"/>
          </ac:spMkLst>
        </pc:spChg>
        <pc:spChg chg="mod">
          <ac:chgData name="Aída ....." userId="b20218ee9393b5ae" providerId="LiveId" clId="{2424DE7D-9096-484E-9E21-45CF2AC917DE}" dt="2019-08-23T12:42:51.815" v="147" actId="1076"/>
          <ac:spMkLst>
            <pc:docMk/>
            <pc:sldMk cId="4197579487" sldId="257"/>
            <ac:spMk id="27" creationId="{9499CFE2-2E4B-704C-9B0D-06673B1F6FD2}"/>
          </ac:spMkLst>
        </pc:spChg>
        <pc:spChg chg="mod">
          <ac:chgData name="Aída ....." userId="b20218ee9393b5ae" providerId="LiveId" clId="{2424DE7D-9096-484E-9E21-45CF2AC917DE}" dt="2019-08-23T12:43:38.931" v="150" actId="1076"/>
          <ac:spMkLst>
            <pc:docMk/>
            <pc:sldMk cId="4197579487" sldId="257"/>
            <ac:spMk id="30" creationId="{5C3FEE8F-9A60-DF47-B5D0-EAE6251A0695}"/>
          </ac:spMkLst>
        </pc:spChg>
        <pc:spChg chg="mod">
          <ac:chgData name="Aída ....." userId="b20218ee9393b5ae" providerId="LiveId" clId="{2424DE7D-9096-484E-9E21-45CF2AC917DE}" dt="2019-08-23T12:31:00.588" v="73" actId="1076"/>
          <ac:spMkLst>
            <pc:docMk/>
            <pc:sldMk cId="4197579487" sldId="257"/>
            <ac:spMk id="33" creationId="{801BED3D-2AC4-5048-9733-271302C7B704}"/>
          </ac:spMkLst>
        </pc:spChg>
        <pc:spChg chg="mod">
          <ac:chgData name="Aída ....." userId="b20218ee9393b5ae" providerId="LiveId" clId="{2424DE7D-9096-484E-9E21-45CF2AC917DE}" dt="2019-08-23T12:42:30.920" v="144" actId="1076"/>
          <ac:spMkLst>
            <pc:docMk/>
            <pc:sldMk cId="4197579487" sldId="257"/>
            <ac:spMk id="71" creationId="{1C075A3C-25C1-E147-A1B7-97012941B5A7}"/>
          </ac:spMkLst>
        </pc:spChg>
        <pc:spChg chg="mod">
          <ac:chgData name="Aída ....." userId="b20218ee9393b5ae" providerId="LiveId" clId="{2424DE7D-9096-484E-9E21-45CF2AC917DE}" dt="2019-08-23T12:31:26.296" v="75" actId="1076"/>
          <ac:spMkLst>
            <pc:docMk/>
            <pc:sldMk cId="4197579487" sldId="257"/>
            <ac:spMk id="72" creationId="{1B505792-36A8-A747-903E-4EEE354A133D}"/>
          </ac:spMkLst>
        </pc:spChg>
        <pc:spChg chg="mod">
          <ac:chgData name="Aída ....." userId="b20218ee9393b5ae" providerId="LiveId" clId="{2424DE7D-9096-484E-9E21-45CF2AC917DE}" dt="2019-08-23T12:44:35.963" v="157" actId="1076"/>
          <ac:spMkLst>
            <pc:docMk/>
            <pc:sldMk cId="4197579487" sldId="257"/>
            <ac:spMk id="73" creationId="{022A2C3E-2D99-1A4D-801E-10A38DF5988C}"/>
          </ac:spMkLst>
        </pc:spChg>
        <pc:spChg chg="mod">
          <ac:chgData name="Aída ....." userId="b20218ee9393b5ae" providerId="LiveId" clId="{2424DE7D-9096-484E-9E21-45CF2AC917DE}" dt="2019-08-23T12:43:12.039" v="149" actId="1076"/>
          <ac:spMkLst>
            <pc:docMk/>
            <pc:sldMk cId="4197579487" sldId="257"/>
            <ac:spMk id="89" creationId="{2B99BF71-B979-BB43-8B39-F3CC01174BE4}"/>
          </ac:spMkLst>
        </pc:spChg>
        <pc:spChg chg="add mod">
          <ac:chgData name="Aída ....." userId="b20218ee9393b5ae" providerId="LiveId" clId="{2424DE7D-9096-484E-9E21-45CF2AC917DE}" dt="2019-08-23T12:14:33.733" v="4" actId="1076"/>
          <ac:spMkLst>
            <pc:docMk/>
            <pc:sldMk cId="4197579487" sldId="257"/>
            <ac:spMk id="95" creationId="{25631AA9-DB65-0F4A-8F0F-C54D5898968A}"/>
          </ac:spMkLst>
        </pc:spChg>
        <pc:spChg chg="add mod">
          <ac:chgData name="Aída ....." userId="b20218ee9393b5ae" providerId="LiveId" clId="{2424DE7D-9096-484E-9E21-45CF2AC917DE}" dt="2019-08-23T12:14:48.947" v="6" actId="1076"/>
          <ac:spMkLst>
            <pc:docMk/>
            <pc:sldMk cId="4197579487" sldId="257"/>
            <ac:spMk id="99" creationId="{D973C4AE-52C6-214B-801E-8748121EAFA5}"/>
          </ac:spMkLst>
        </pc:spChg>
        <pc:spChg chg="add mod">
          <ac:chgData name="Aída ....." userId="b20218ee9393b5ae" providerId="LiveId" clId="{2424DE7D-9096-484E-9E21-45CF2AC917DE}" dt="2019-08-23T12:15:31.840" v="8" actId="1076"/>
          <ac:spMkLst>
            <pc:docMk/>
            <pc:sldMk cId="4197579487" sldId="257"/>
            <ac:spMk id="100" creationId="{5295D6A8-63DC-F44C-A70A-E6091B486CE6}"/>
          </ac:spMkLst>
        </pc:spChg>
        <pc:spChg chg="add mod">
          <ac:chgData name="Aída ....." userId="b20218ee9393b5ae" providerId="LiveId" clId="{2424DE7D-9096-484E-9E21-45CF2AC917DE}" dt="2019-08-23T12:15:59.025" v="10" actId="1076"/>
          <ac:spMkLst>
            <pc:docMk/>
            <pc:sldMk cId="4197579487" sldId="257"/>
            <ac:spMk id="101" creationId="{28CD6334-07B9-D949-ABE5-B31A9B4DF005}"/>
          </ac:spMkLst>
        </pc:spChg>
        <pc:spChg chg="add mod">
          <ac:chgData name="Aída ....." userId="b20218ee9393b5ae" providerId="LiveId" clId="{2424DE7D-9096-484E-9E21-45CF2AC917DE}" dt="2019-08-23T12:42:14.571" v="142" actId="1076"/>
          <ac:spMkLst>
            <pc:docMk/>
            <pc:sldMk cId="4197579487" sldId="257"/>
            <ac:spMk id="113" creationId="{33183BEB-8328-3E48-AAD4-AADCECDB7BB4}"/>
          </ac:spMkLst>
        </pc:spChg>
        <pc:spChg chg="add mod">
          <ac:chgData name="Aída ....." userId="b20218ee9393b5ae" providerId="LiveId" clId="{2424DE7D-9096-484E-9E21-45CF2AC917DE}" dt="2019-08-23T12:44:24.574" v="155" actId="1076"/>
          <ac:spMkLst>
            <pc:docMk/>
            <pc:sldMk cId="4197579487" sldId="257"/>
            <ac:spMk id="132" creationId="{499A51D9-78EE-3348-ABFA-BD99EA45200F}"/>
          </ac:spMkLst>
        </pc:spChg>
        <pc:spChg chg="add mod">
          <ac:chgData name="Aída ....." userId="b20218ee9393b5ae" providerId="LiveId" clId="{2424DE7D-9096-484E-9E21-45CF2AC917DE}" dt="2019-08-23T12:31:42.528" v="77" actId="1076"/>
          <ac:spMkLst>
            <pc:docMk/>
            <pc:sldMk cId="4197579487" sldId="257"/>
            <ac:spMk id="133" creationId="{98BA5CB5-1ADE-D041-BEA8-851D673BE278}"/>
          </ac:spMkLst>
        </pc:spChg>
        <pc:spChg chg="add mod">
          <ac:chgData name="Aída ....." userId="b20218ee9393b5ae" providerId="LiveId" clId="{2424DE7D-9096-484E-9E21-45CF2AC917DE}" dt="2019-08-23T12:21:15.979" v="30" actId="1076"/>
          <ac:spMkLst>
            <pc:docMk/>
            <pc:sldMk cId="4197579487" sldId="257"/>
            <ac:spMk id="135" creationId="{86D6A9AA-7FD9-3C4E-BB22-AA163ABB0345}"/>
          </ac:spMkLst>
        </pc:spChg>
        <pc:spChg chg="add mod">
          <ac:chgData name="Aída ....." userId="b20218ee9393b5ae" providerId="LiveId" clId="{2424DE7D-9096-484E-9E21-45CF2AC917DE}" dt="2019-08-23T12:21:40.833" v="32" actId="1076"/>
          <ac:spMkLst>
            <pc:docMk/>
            <pc:sldMk cId="4197579487" sldId="257"/>
            <ac:spMk id="136" creationId="{698699DC-4293-804B-912A-914B22573E2D}"/>
          </ac:spMkLst>
        </pc:spChg>
        <pc:spChg chg="add mod">
          <ac:chgData name="Aída ....." userId="b20218ee9393b5ae" providerId="LiveId" clId="{2424DE7D-9096-484E-9E21-45CF2AC917DE}" dt="2019-08-23T12:27:43.107" v="64" actId="1076"/>
          <ac:spMkLst>
            <pc:docMk/>
            <pc:sldMk cId="4197579487" sldId="257"/>
            <ac:spMk id="138" creationId="{A23B58C8-241D-204A-BDA9-D4E7F6B24690}"/>
          </ac:spMkLst>
        </pc:spChg>
        <pc:spChg chg="add mod">
          <ac:chgData name="Aída ....." userId="b20218ee9393b5ae" providerId="LiveId" clId="{2424DE7D-9096-484E-9E21-45CF2AC917DE}" dt="2019-08-23T12:22:27.900" v="37" actId="1076"/>
          <ac:spMkLst>
            <pc:docMk/>
            <pc:sldMk cId="4197579487" sldId="257"/>
            <ac:spMk id="139" creationId="{9A1AAD85-1066-874F-B168-C7FC61C59363}"/>
          </ac:spMkLst>
        </pc:spChg>
        <pc:spChg chg="add mod">
          <ac:chgData name="Aída ....." userId="b20218ee9393b5ae" providerId="LiveId" clId="{2424DE7D-9096-484E-9E21-45CF2AC917DE}" dt="2019-08-23T12:28:07.141" v="66" actId="1076"/>
          <ac:spMkLst>
            <pc:docMk/>
            <pc:sldMk cId="4197579487" sldId="257"/>
            <ac:spMk id="140" creationId="{25405F17-7FC5-6E4A-BA49-4D73987397A6}"/>
          </ac:spMkLst>
        </pc:spChg>
        <pc:spChg chg="add mod">
          <ac:chgData name="Aída ....." userId="b20218ee9393b5ae" providerId="LiveId" clId="{2424DE7D-9096-484E-9E21-45CF2AC917DE}" dt="2019-08-23T12:28:17.724" v="67" actId="1076"/>
          <ac:spMkLst>
            <pc:docMk/>
            <pc:sldMk cId="4197579487" sldId="257"/>
            <ac:spMk id="141" creationId="{5F12E47E-E7BC-3B42-AA89-43E515B526BA}"/>
          </ac:spMkLst>
        </pc:spChg>
        <pc:spChg chg="add mod">
          <ac:chgData name="Aída ....." userId="b20218ee9393b5ae" providerId="LiveId" clId="{2424DE7D-9096-484E-9E21-45CF2AC917DE}" dt="2019-08-23T12:26:15.986" v="56" actId="1076"/>
          <ac:spMkLst>
            <pc:docMk/>
            <pc:sldMk cId="4197579487" sldId="257"/>
            <ac:spMk id="143" creationId="{E410F585-DCD1-E446-859A-C6079667F8A2}"/>
          </ac:spMkLst>
        </pc:spChg>
        <pc:spChg chg="add mod">
          <ac:chgData name="Aída ....." userId="b20218ee9393b5ae" providerId="LiveId" clId="{2424DE7D-9096-484E-9E21-45CF2AC917DE}" dt="2019-08-23T12:24:40.781" v="50" actId="1076"/>
          <ac:spMkLst>
            <pc:docMk/>
            <pc:sldMk cId="4197579487" sldId="257"/>
            <ac:spMk id="144" creationId="{8D9A5650-18C6-D144-A4EA-0C909AD16904}"/>
          </ac:spMkLst>
        </pc:spChg>
        <pc:spChg chg="add mod">
          <ac:chgData name="Aída ....." userId="b20218ee9393b5ae" providerId="LiveId" clId="{2424DE7D-9096-484E-9E21-45CF2AC917DE}" dt="2019-08-23T12:25:26.533" v="54" actId="1076"/>
          <ac:spMkLst>
            <pc:docMk/>
            <pc:sldMk cId="4197579487" sldId="257"/>
            <ac:spMk id="146" creationId="{E0FF5D29-8F98-6646-B467-06AAD5A91ACF}"/>
          </ac:spMkLst>
        </pc:spChg>
        <pc:spChg chg="add mod">
          <ac:chgData name="Aída ....." userId="b20218ee9393b5ae" providerId="LiveId" clId="{2424DE7D-9096-484E-9E21-45CF2AC917DE}" dt="2019-08-23T12:28:00.153" v="65" actId="1076"/>
          <ac:spMkLst>
            <pc:docMk/>
            <pc:sldMk cId="4197579487" sldId="257"/>
            <ac:spMk id="147" creationId="{BC04B83B-9BA8-9140-93B2-7EFC9481EB3C}"/>
          </ac:spMkLst>
        </pc:spChg>
        <pc:spChg chg="add mod">
          <ac:chgData name="Aída ....." userId="b20218ee9393b5ae" providerId="LiveId" clId="{2424DE7D-9096-484E-9E21-45CF2AC917DE}" dt="2019-08-23T12:28:25.148" v="68" actId="1076"/>
          <ac:spMkLst>
            <pc:docMk/>
            <pc:sldMk cId="4197579487" sldId="257"/>
            <ac:spMk id="148" creationId="{B7E434B5-3C83-E147-9910-C0EC498C8E30}"/>
          </ac:spMkLst>
        </pc:spChg>
        <pc:picChg chg="del">
          <ac:chgData name="Aída ....." userId="b20218ee9393b5ae" providerId="LiveId" clId="{2424DE7D-9096-484E-9E21-45CF2AC917DE}" dt="2019-08-23T12:13:45.329" v="1"/>
          <ac:picMkLst>
            <pc:docMk/>
            <pc:sldMk cId="4197579487" sldId="257"/>
            <ac:picMk id="18" creationId="{E5E9B8F1-9A64-0F4E-B7C2-F9E0A0AB7EFC}"/>
          </ac:picMkLst>
        </pc:picChg>
        <pc:picChg chg="mod">
          <ac:chgData name="Aída ....." userId="b20218ee9393b5ae" providerId="LiveId" clId="{2424DE7D-9096-484E-9E21-45CF2AC917DE}" dt="2019-08-23T12:42:45.832" v="146" actId="1076"/>
          <ac:picMkLst>
            <pc:docMk/>
            <pc:sldMk cId="4197579487" sldId="257"/>
            <ac:picMk id="24" creationId="{95186175-462E-B841-B048-511A817A1BC4}"/>
          </ac:picMkLst>
        </pc:picChg>
        <pc:picChg chg="mod">
          <ac:chgData name="Aída ....." userId="b20218ee9393b5ae" providerId="LiveId" clId="{2424DE7D-9096-484E-9E21-45CF2AC917DE}" dt="2019-08-23T12:43:53.894" v="151" actId="1076"/>
          <ac:picMkLst>
            <pc:docMk/>
            <pc:sldMk cId="4197579487" sldId="257"/>
            <ac:picMk id="32" creationId="{99B4DD15-B782-234E-B6A7-E0936B07C549}"/>
          </ac:picMkLst>
        </pc:picChg>
        <pc:picChg chg="mod">
          <ac:chgData name="Aída ....." userId="b20218ee9393b5ae" providerId="LiveId" clId="{2424DE7D-9096-484E-9E21-45CF2AC917DE}" dt="2019-08-23T12:31:07.589" v="74" actId="1076"/>
          <ac:picMkLst>
            <pc:docMk/>
            <pc:sldMk cId="4197579487" sldId="257"/>
            <ac:picMk id="55" creationId="{77F091A0-FA88-394C-930F-D3B1E45B8C5D}"/>
          </ac:picMkLst>
        </pc:picChg>
        <pc:picChg chg="del">
          <ac:chgData name="Aída ....." userId="b20218ee9393b5ae" providerId="LiveId" clId="{2424DE7D-9096-484E-9E21-45CF2AC917DE}" dt="2019-08-23T12:42:04.713" v="140"/>
          <ac:picMkLst>
            <pc:docMk/>
            <pc:sldMk cId="4197579487" sldId="257"/>
            <ac:picMk id="64" creationId="{1F52FF4B-F4F0-8347-912D-4E35E2719714}"/>
          </ac:picMkLst>
        </pc:picChg>
        <pc:picChg chg="mod">
          <ac:chgData name="Aída ....." userId="b20218ee9393b5ae" providerId="LiveId" clId="{2424DE7D-9096-484E-9E21-45CF2AC917DE}" dt="2019-08-23T12:42:26.993" v="143" actId="1076"/>
          <ac:picMkLst>
            <pc:docMk/>
            <pc:sldMk cId="4197579487" sldId="257"/>
            <ac:picMk id="68" creationId="{90BAC1B2-5523-3643-9562-80F6017C86C0}"/>
          </ac:picMkLst>
        </pc:picChg>
        <pc:picChg chg="mod">
          <ac:chgData name="Aída ....." userId="b20218ee9393b5ae" providerId="LiveId" clId="{2424DE7D-9096-484E-9E21-45CF2AC917DE}" dt="2019-08-23T12:44:30.466" v="156" actId="1076"/>
          <ac:picMkLst>
            <pc:docMk/>
            <pc:sldMk cId="4197579487" sldId="257"/>
            <ac:picMk id="69" creationId="{66958717-3E5C-1749-A7D0-93012A55BB58}"/>
          </ac:picMkLst>
        </pc:picChg>
        <pc:picChg chg="mod">
          <ac:chgData name="Aída ....." userId="b20218ee9393b5ae" providerId="LiveId" clId="{2424DE7D-9096-484E-9E21-45CF2AC917DE}" dt="2019-08-23T12:43:05.833" v="148" actId="1076"/>
          <ac:picMkLst>
            <pc:docMk/>
            <pc:sldMk cId="4197579487" sldId="257"/>
            <ac:picMk id="88" creationId="{F809DA2A-DC76-D344-926F-5504FCFF26CF}"/>
          </ac:picMkLst>
        </pc:picChg>
        <pc:picChg chg="mod">
          <ac:chgData name="Aída ....." userId="b20218ee9393b5ae" providerId="LiveId" clId="{2424DE7D-9096-484E-9E21-45CF2AC917DE}" dt="2019-08-23T12:29:06.491" v="69" actId="1076"/>
          <ac:picMkLst>
            <pc:docMk/>
            <pc:sldMk cId="4197579487" sldId="257"/>
            <ac:picMk id="92" creationId="{48CBA270-7863-3D4F-B99B-44B6387A9F39}"/>
          </ac:picMkLst>
        </pc:picChg>
        <pc:picChg chg="mod">
          <ac:chgData name="Aída ....." userId="b20218ee9393b5ae" providerId="LiveId" clId="{2424DE7D-9096-484E-9E21-45CF2AC917DE}" dt="2019-08-23T12:31:31.462" v="76" actId="1076"/>
          <ac:picMkLst>
            <pc:docMk/>
            <pc:sldMk cId="4197579487" sldId="257"/>
            <ac:picMk id="104" creationId="{B1105890-FAC1-C64B-9DAE-DC052680CC08}"/>
          </ac:picMkLst>
        </pc:picChg>
        <pc:picChg chg="add mod">
          <ac:chgData name="Aída ....." userId="b20218ee9393b5ae" providerId="LiveId" clId="{2424DE7D-9096-484E-9E21-45CF2AC917DE}" dt="2019-08-23T12:42:08.238" v="141" actId="1076"/>
          <ac:picMkLst>
            <pc:docMk/>
            <pc:sldMk cId="4197579487" sldId="257"/>
            <ac:picMk id="107" creationId="{C399298A-A62A-574A-8C19-71AC3A7B8F29}"/>
          </ac:picMkLst>
        </pc:picChg>
        <pc:picChg chg="add mod">
          <ac:chgData name="Aída ....." userId="b20218ee9393b5ae" providerId="LiveId" clId="{2424DE7D-9096-484E-9E21-45CF2AC917DE}" dt="2019-08-23T12:44:06.047" v="152" actId="1076"/>
          <ac:picMkLst>
            <pc:docMk/>
            <pc:sldMk cId="4197579487" sldId="257"/>
            <ac:picMk id="131" creationId="{D6314EC0-9B04-9941-AE6F-4D4DEDDA4657}"/>
          </ac:picMkLst>
        </pc:picChg>
        <pc:picChg chg="add mod">
          <ac:chgData name="Aída ....." userId="b20218ee9393b5ae" providerId="LiveId" clId="{2424DE7D-9096-484E-9E21-45CF2AC917DE}" dt="2019-08-23T12:32:06.607" v="78" actId="1076"/>
          <ac:picMkLst>
            <pc:docMk/>
            <pc:sldMk cId="4197579487" sldId="257"/>
            <ac:picMk id="134" creationId="{A01B0B06-02D4-6B45-B9AA-3D0570BCC956}"/>
          </ac:picMkLst>
        </pc:picChg>
        <pc:picChg chg="add mod">
          <ac:chgData name="Aída ....." userId="b20218ee9393b5ae" providerId="LiveId" clId="{2424DE7D-9096-484E-9E21-45CF2AC917DE}" dt="2019-08-23T12:22:07.840" v="34" actId="1076"/>
          <ac:picMkLst>
            <pc:docMk/>
            <pc:sldMk cId="4197579487" sldId="257"/>
            <ac:picMk id="137" creationId="{193EA1A3-03D6-8F4C-8CAF-DD741CFCE983}"/>
          </ac:picMkLst>
        </pc:picChg>
        <pc:picChg chg="add mod">
          <ac:chgData name="Aída ....." userId="b20218ee9393b5ae" providerId="LiveId" clId="{2424DE7D-9096-484E-9E21-45CF2AC917DE}" dt="2019-08-23T12:23:40.701" v="44" actId="1076"/>
          <ac:picMkLst>
            <pc:docMk/>
            <pc:sldMk cId="4197579487" sldId="257"/>
            <ac:picMk id="142" creationId="{E83FD4D8-8C42-6A4A-8608-BB4D9F703731}"/>
          </ac:picMkLst>
        </pc:picChg>
        <pc:picChg chg="add mod">
          <ac:chgData name="Aída ....." userId="b20218ee9393b5ae" providerId="LiveId" clId="{2424DE7D-9096-484E-9E21-45CF2AC917DE}" dt="2019-08-23T12:26:03.144" v="55" actId="1076"/>
          <ac:picMkLst>
            <pc:docMk/>
            <pc:sldMk cId="4197579487" sldId="257"/>
            <ac:picMk id="145" creationId="{0EAF09E6-30CB-DD41-9A35-2A1235230D56}"/>
          </ac:picMkLst>
        </pc:picChg>
      </pc:sldChg>
      <pc:sldChg chg="addSp delSp modSp add">
        <pc:chgData name="Aída ....." userId="b20218ee9393b5ae" providerId="LiveId" clId="{2424DE7D-9096-484E-9E21-45CF2AC917DE}" dt="2019-08-25T14:52:51.245" v="260" actId="207"/>
        <pc:sldMkLst>
          <pc:docMk/>
          <pc:sldMk cId="742860699" sldId="264"/>
        </pc:sldMkLst>
        <pc:spChg chg="mod">
          <ac:chgData name="Aída ....." userId="b20218ee9393b5ae" providerId="LiveId" clId="{2424DE7D-9096-484E-9E21-45CF2AC917DE}" dt="2019-08-25T14:52:48.179" v="259" actId="207"/>
          <ac:spMkLst>
            <pc:docMk/>
            <pc:sldMk cId="742860699" sldId="264"/>
            <ac:spMk id="4" creationId="{04B057A9-761C-A649-B623-F1347D1AC75A}"/>
          </ac:spMkLst>
        </pc:spChg>
        <pc:spChg chg="mod">
          <ac:chgData name="Aída ....." userId="b20218ee9393b5ae" providerId="LiveId" clId="{2424DE7D-9096-484E-9E21-45CF2AC917DE}" dt="2019-08-25T14:52:45.802" v="258" actId="207"/>
          <ac:spMkLst>
            <pc:docMk/>
            <pc:sldMk cId="742860699" sldId="264"/>
            <ac:spMk id="7" creationId="{0225809F-9C5A-5843-A3CD-EA65B7D6A209}"/>
          </ac:spMkLst>
        </pc:spChg>
        <pc:spChg chg="mod">
          <ac:chgData name="Aída ....." userId="b20218ee9393b5ae" providerId="LiveId" clId="{2424DE7D-9096-484E-9E21-45CF2AC917DE}" dt="2019-08-25T14:52:51.245" v="260" actId="207"/>
          <ac:spMkLst>
            <pc:docMk/>
            <pc:sldMk cId="742860699" sldId="264"/>
            <ac:spMk id="11" creationId="{79BD96F6-999B-354C-B08A-253651EBFC5E}"/>
          </ac:spMkLst>
        </pc:spChg>
        <pc:spChg chg="mod">
          <ac:chgData name="Aída ....." userId="b20218ee9393b5ae" providerId="LiveId" clId="{2424DE7D-9096-484E-9E21-45CF2AC917DE}" dt="2019-08-23T12:36:16.188" v="100" actId="1076"/>
          <ac:spMkLst>
            <pc:docMk/>
            <pc:sldMk cId="742860699" sldId="264"/>
            <ac:spMk id="30" creationId="{5C3FEE8F-9A60-DF47-B5D0-EAE6251A0695}"/>
          </ac:spMkLst>
        </pc:spChg>
        <pc:spChg chg="mod">
          <ac:chgData name="Aída ....." userId="b20218ee9393b5ae" providerId="LiveId" clId="{2424DE7D-9096-484E-9E21-45CF2AC917DE}" dt="2019-08-23T12:35:43.164" v="97" actId="1076"/>
          <ac:spMkLst>
            <pc:docMk/>
            <pc:sldMk cId="742860699" sldId="264"/>
            <ac:spMk id="33" creationId="{801BED3D-2AC4-5048-9733-271302C7B704}"/>
          </ac:spMkLst>
        </pc:spChg>
        <pc:spChg chg="mod">
          <ac:chgData name="Aída ....." userId="b20218ee9393b5ae" providerId="LiveId" clId="{2424DE7D-9096-484E-9E21-45CF2AC917DE}" dt="2019-08-23T12:35:18.911" v="95" actId="1076"/>
          <ac:spMkLst>
            <pc:docMk/>
            <pc:sldMk cId="742860699" sldId="264"/>
            <ac:spMk id="72" creationId="{1B505792-36A8-A747-903E-4EEE354A133D}"/>
          </ac:spMkLst>
        </pc:spChg>
        <pc:spChg chg="mod">
          <ac:chgData name="Aída ....." userId="b20218ee9393b5ae" providerId="LiveId" clId="{2424DE7D-9096-484E-9E21-45CF2AC917DE}" dt="2019-08-23T12:36:34.565" v="102" actId="1076"/>
          <ac:spMkLst>
            <pc:docMk/>
            <pc:sldMk cId="742860699" sldId="264"/>
            <ac:spMk id="91" creationId="{66D0C7A8-B7AD-D949-BB00-D487CCAA6108}"/>
          </ac:spMkLst>
        </pc:spChg>
        <pc:spChg chg="mod">
          <ac:chgData name="Aída ....." userId="b20218ee9393b5ae" providerId="LiveId" clId="{2424DE7D-9096-484E-9E21-45CF2AC917DE}" dt="2019-08-23T12:36:07.188" v="99" actId="1076"/>
          <ac:spMkLst>
            <pc:docMk/>
            <pc:sldMk cId="742860699" sldId="264"/>
            <ac:spMk id="93" creationId="{75F79FF9-785A-DF4E-8F30-D19A911AA317}"/>
          </ac:spMkLst>
        </pc:spChg>
        <pc:picChg chg="del">
          <ac:chgData name="Aída ....." userId="b20218ee9393b5ae" providerId="LiveId" clId="{2424DE7D-9096-484E-9E21-45CF2AC917DE}" dt="2019-08-23T12:33:58.730" v="86"/>
          <ac:picMkLst>
            <pc:docMk/>
            <pc:sldMk cId="742860699" sldId="264"/>
            <ac:picMk id="55" creationId="{77F091A0-FA88-394C-930F-D3B1E45B8C5D}"/>
          </ac:picMkLst>
        </pc:picChg>
        <pc:picChg chg="del">
          <ac:chgData name="Aída ....." userId="b20218ee9393b5ae" providerId="LiveId" clId="{2424DE7D-9096-484E-9E21-45CF2AC917DE}" dt="2019-08-23T12:34:03.902" v="87"/>
          <ac:picMkLst>
            <pc:docMk/>
            <pc:sldMk cId="742860699" sldId="264"/>
            <ac:picMk id="92" creationId="{48CBA270-7863-3D4F-B99B-44B6387A9F39}"/>
          </ac:picMkLst>
        </pc:picChg>
        <pc:picChg chg="add mod">
          <ac:chgData name="Aída ....." userId="b20218ee9393b5ae" providerId="LiveId" clId="{2424DE7D-9096-484E-9E21-45CF2AC917DE}" dt="2019-08-23T12:35:57.778" v="98" actId="1076"/>
          <ac:picMkLst>
            <pc:docMk/>
            <pc:sldMk cId="742860699" sldId="264"/>
            <ac:picMk id="95" creationId="{78B21C1C-9CE3-764F-A8B5-2CFEAA17AEA7}"/>
          </ac:picMkLst>
        </pc:picChg>
        <pc:picChg chg="add mod">
          <ac:chgData name="Aída ....." userId="b20218ee9393b5ae" providerId="LiveId" clId="{2424DE7D-9096-484E-9E21-45CF2AC917DE}" dt="2019-08-23T12:35:30.244" v="96" actId="1076"/>
          <ac:picMkLst>
            <pc:docMk/>
            <pc:sldMk cId="742860699" sldId="264"/>
            <ac:picMk id="99" creationId="{1440EACE-340E-D441-9042-58C79973CD84}"/>
          </ac:picMkLst>
        </pc:picChg>
        <pc:picChg chg="add mod">
          <ac:chgData name="Aída ....." userId="b20218ee9393b5ae" providerId="LiveId" clId="{2424DE7D-9096-484E-9E21-45CF2AC917DE}" dt="2019-08-23T12:35:14.282" v="94" actId="1076"/>
          <ac:picMkLst>
            <pc:docMk/>
            <pc:sldMk cId="742860699" sldId="264"/>
            <ac:picMk id="100" creationId="{6E176F95-D4D3-8149-84FD-8DA0EA3D117A}"/>
          </ac:picMkLst>
        </pc:picChg>
        <pc:picChg chg="del">
          <ac:chgData name="Aída ....." userId="b20218ee9393b5ae" providerId="LiveId" clId="{2424DE7D-9096-484E-9E21-45CF2AC917DE}" dt="2019-08-23T12:34:09.824" v="88"/>
          <ac:picMkLst>
            <pc:docMk/>
            <pc:sldMk cId="742860699" sldId="264"/>
            <ac:picMk id="104" creationId="{B1105890-FAC1-C64B-9DAE-DC052680CC08}"/>
          </ac:picMkLst>
        </pc:picChg>
      </pc:sldChg>
      <pc:sldChg chg="addSp delSp modSp add">
        <pc:chgData name="Aída ....." userId="b20218ee9393b5ae" providerId="LiveId" clId="{2424DE7D-9096-484E-9E21-45CF2AC917DE}" dt="2019-08-25T14:53:06.511" v="264" actId="207"/>
        <pc:sldMkLst>
          <pc:docMk/>
          <pc:sldMk cId="3319275832" sldId="265"/>
        </pc:sldMkLst>
        <pc:spChg chg="mod">
          <ac:chgData name="Aída ....." userId="b20218ee9393b5ae" providerId="LiveId" clId="{2424DE7D-9096-484E-9E21-45CF2AC917DE}" dt="2019-08-25T14:53:00.885" v="262" actId="207"/>
          <ac:spMkLst>
            <pc:docMk/>
            <pc:sldMk cId="3319275832" sldId="265"/>
            <ac:spMk id="4" creationId="{04B057A9-761C-A649-B623-F1347D1AC75A}"/>
          </ac:spMkLst>
        </pc:spChg>
        <pc:spChg chg="mod">
          <ac:chgData name="Aída ....." userId="b20218ee9393b5ae" providerId="LiveId" clId="{2424DE7D-9096-484E-9E21-45CF2AC917DE}" dt="2019-08-25T14:53:06.511" v="264" actId="207"/>
          <ac:spMkLst>
            <pc:docMk/>
            <pc:sldMk cId="3319275832" sldId="265"/>
            <ac:spMk id="7" creationId="{0225809F-9C5A-5843-A3CD-EA65B7D6A209}"/>
          </ac:spMkLst>
        </pc:spChg>
        <pc:spChg chg="mod">
          <ac:chgData name="Aída ....." userId="b20218ee9393b5ae" providerId="LiveId" clId="{2424DE7D-9096-484E-9E21-45CF2AC917DE}" dt="2019-08-25T14:53:02.954" v="263" actId="207"/>
          <ac:spMkLst>
            <pc:docMk/>
            <pc:sldMk cId="3319275832" sldId="265"/>
            <ac:spMk id="11" creationId="{79BD96F6-999B-354C-B08A-253651EBFC5E}"/>
          </ac:spMkLst>
        </pc:spChg>
        <pc:spChg chg="mod">
          <ac:chgData name="Aída ....." userId="b20218ee9393b5ae" providerId="LiveId" clId="{2424DE7D-9096-484E-9E21-45CF2AC917DE}" dt="2019-08-25T14:52:58.369" v="261" actId="207"/>
          <ac:spMkLst>
            <pc:docMk/>
            <pc:sldMk cId="3319275832" sldId="265"/>
            <ac:spMk id="13" creationId="{EFEBD62A-BA47-AB44-A309-7B5998D6645F}"/>
          </ac:spMkLst>
        </pc:spChg>
        <pc:spChg chg="mod">
          <ac:chgData name="Aída ....." userId="b20218ee9393b5ae" providerId="LiveId" clId="{2424DE7D-9096-484E-9E21-45CF2AC917DE}" dt="2019-08-23T12:40:30.071" v="128" actId="1076"/>
          <ac:spMkLst>
            <pc:docMk/>
            <pc:sldMk cId="3319275832" sldId="265"/>
            <ac:spMk id="27" creationId="{9499CFE2-2E4B-704C-9B0D-06673B1F6FD2}"/>
          </ac:spMkLst>
        </pc:spChg>
        <pc:spChg chg="mod">
          <ac:chgData name="Aída ....." userId="b20218ee9393b5ae" providerId="LiveId" clId="{2424DE7D-9096-484E-9E21-45CF2AC917DE}" dt="2019-08-23T12:39:37.461" v="125" actId="1076"/>
          <ac:spMkLst>
            <pc:docMk/>
            <pc:sldMk cId="3319275832" sldId="265"/>
            <ac:spMk id="30" creationId="{5C3FEE8F-9A60-DF47-B5D0-EAE6251A0695}"/>
          </ac:spMkLst>
        </pc:spChg>
        <pc:spChg chg="mod">
          <ac:chgData name="Aída ....." userId="b20218ee9393b5ae" providerId="LiveId" clId="{2424DE7D-9096-484E-9E21-45CF2AC917DE}" dt="2019-08-23T12:38:36.362" v="118" actId="1076"/>
          <ac:spMkLst>
            <pc:docMk/>
            <pc:sldMk cId="3319275832" sldId="265"/>
            <ac:spMk id="33" creationId="{801BED3D-2AC4-5048-9733-271302C7B704}"/>
          </ac:spMkLst>
        </pc:spChg>
        <pc:spChg chg="mod">
          <ac:chgData name="Aída ....." userId="b20218ee9393b5ae" providerId="LiveId" clId="{2424DE7D-9096-484E-9E21-45CF2AC917DE}" dt="2019-08-23T12:41:05.635" v="133" actId="1076"/>
          <ac:spMkLst>
            <pc:docMk/>
            <pc:sldMk cId="3319275832" sldId="265"/>
            <ac:spMk id="71" creationId="{1C075A3C-25C1-E147-A1B7-97012941B5A7}"/>
          </ac:spMkLst>
        </pc:spChg>
        <pc:spChg chg="mod">
          <ac:chgData name="Aída ....." userId="b20218ee9393b5ae" providerId="LiveId" clId="{2424DE7D-9096-484E-9E21-45CF2AC917DE}" dt="2019-08-23T12:40:51.082" v="131" actId="1076"/>
          <ac:spMkLst>
            <pc:docMk/>
            <pc:sldMk cId="3319275832" sldId="265"/>
            <ac:spMk id="89" creationId="{2B99BF71-B979-BB43-8B39-F3CC01174BE4}"/>
          </ac:spMkLst>
        </pc:spChg>
        <pc:spChg chg="mod">
          <ac:chgData name="Aída ....." userId="b20218ee9393b5ae" providerId="LiveId" clId="{2424DE7D-9096-484E-9E21-45CF2AC917DE}" dt="2019-08-23T12:39:50.254" v="126" actId="1076"/>
          <ac:spMkLst>
            <pc:docMk/>
            <pc:sldMk cId="3319275832" sldId="265"/>
            <ac:spMk id="91" creationId="{66D0C7A8-B7AD-D949-BB00-D487CCAA6108}"/>
          </ac:spMkLst>
        </pc:spChg>
        <pc:spChg chg="mod">
          <ac:chgData name="Aída ....." userId="b20218ee9393b5ae" providerId="LiveId" clId="{2424DE7D-9096-484E-9E21-45CF2AC917DE}" dt="2019-08-23T12:39:11.341" v="122" actId="1076"/>
          <ac:spMkLst>
            <pc:docMk/>
            <pc:sldMk cId="3319275832" sldId="265"/>
            <ac:spMk id="93" creationId="{75F79FF9-785A-DF4E-8F30-D19A911AA317}"/>
          </ac:spMkLst>
        </pc:spChg>
        <pc:spChg chg="mod">
          <ac:chgData name="Aída ....." userId="b20218ee9393b5ae" providerId="LiveId" clId="{2424DE7D-9096-484E-9E21-45CF2AC917DE}" dt="2019-08-23T12:38:01.445" v="115" actId="1076"/>
          <ac:spMkLst>
            <pc:docMk/>
            <pc:sldMk cId="3319275832" sldId="265"/>
            <ac:spMk id="113" creationId="{33183BEB-8328-3E48-AAD4-AADCECDB7BB4}"/>
          </ac:spMkLst>
        </pc:spChg>
        <pc:spChg chg="mod">
          <ac:chgData name="Aída ....." userId="b20218ee9393b5ae" providerId="LiveId" clId="{2424DE7D-9096-484E-9E21-45CF2AC917DE}" dt="2019-08-23T12:37:41.514" v="113" actId="1076"/>
          <ac:spMkLst>
            <pc:docMk/>
            <pc:sldMk cId="3319275832" sldId="265"/>
            <ac:spMk id="132" creationId="{499A51D9-78EE-3348-ABFA-BD99EA45200F}"/>
          </ac:spMkLst>
        </pc:spChg>
        <pc:picChg chg="mod">
          <ac:chgData name="Aída ....." userId="b20218ee9393b5ae" providerId="LiveId" clId="{2424DE7D-9096-484E-9E21-45CF2AC917DE}" dt="2019-08-23T12:40:34.424" v="129" actId="1076"/>
          <ac:picMkLst>
            <pc:docMk/>
            <pc:sldMk cId="3319275832" sldId="265"/>
            <ac:picMk id="24" creationId="{95186175-462E-B841-B048-511A817A1BC4}"/>
          </ac:picMkLst>
        </pc:picChg>
        <pc:picChg chg="del">
          <ac:chgData name="Aída ....." userId="b20218ee9393b5ae" providerId="LiveId" clId="{2424DE7D-9096-484E-9E21-45CF2AC917DE}" dt="2019-08-23T12:36:58.139" v="105"/>
          <ac:picMkLst>
            <pc:docMk/>
            <pc:sldMk cId="3319275832" sldId="265"/>
            <ac:picMk id="55" creationId="{77F091A0-FA88-394C-930F-D3B1E45B8C5D}"/>
          </ac:picMkLst>
        </pc:picChg>
        <pc:picChg chg="mod">
          <ac:chgData name="Aída ....." userId="b20218ee9393b5ae" providerId="LiveId" clId="{2424DE7D-9096-484E-9E21-45CF2AC917DE}" dt="2019-08-23T12:38:56.326" v="119" actId="1076"/>
          <ac:picMkLst>
            <pc:docMk/>
            <pc:sldMk cId="3319275832" sldId="265"/>
            <ac:picMk id="64" creationId="{1F52FF4B-F4F0-8347-912D-4E35E2719714}"/>
          </ac:picMkLst>
        </pc:picChg>
        <pc:picChg chg="mod">
          <ac:chgData name="Aída ....." userId="b20218ee9393b5ae" providerId="LiveId" clId="{2424DE7D-9096-484E-9E21-45CF2AC917DE}" dt="2019-08-23T12:40:59.010" v="132" actId="1076"/>
          <ac:picMkLst>
            <pc:docMk/>
            <pc:sldMk cId="3319275832" sldId="265"/>
            <ac:picMk id="68" creationId="{90BAC1B2-5523-3643-9562-80F6017C86C0}"/>
          </ac:picMkLst>
        </pc:picChg>
        <pc:picChg chg="mod">
          <ac:chgData name="Aída ....." userId="b20218ee9393b5ae" providerId="LiveId" clId="{2424DE7D-9096-484E-9E21-45CF2AC917DE}" dt="2019-08-23T12:40:46.192" v="130" actId="1076"/>
          <ac:picMkLst>
            <pc:docMk/>
            <pc:sldMk cId="3319275832" sldId="265"/>
            <ac:picMk id="88" creationId="{F809DA2A-DC76-D344-926F-5504FCFF26CF}"/>
          </ac:picMkLst>
        </pc:picChg>
        <pc:picChg chg="mod">
          <ac:chgData name="Aída ....." userId="b20218ee9393b5ae" providerId="LiveId" clId="{2424DE7D-9096-484E-9E21-45CF2AC917DE}" dt="2019-08-23T12:39:58.140" v="127" actId="1076"/>
          <ac:picMkLst>
            <pc:docMk/>
            <pc:sldMk cId="3319275832" sldId="265"/>
            <ac:picMk id="90" creationId="{E1B9630E-89E4-6445-830C-B41DBC99FBF3}"/>
          </ac:picMkLst>
        </pc:picChg>
        <pc:picChg chg="del">
          <ac:chgData name="Aída ....." userId="b20218ee9393b5ae" providerId="LiveId" clId="{2424DE7D-9096-484E-9E21-45CF2AC917DE}" dt="2019-08-23T12:37:08.439" v="107"/>
          <ac:picMkLst>
            <pc:docMk/>
            <pc:sldMk cId="3319275832" sldId="265"/>
            <ac:picMk id="92" creationId="{48CBA270-7863-3D4F-B99B-44B6387A9F39}"/>
          </ac:picMkLst>
        </pc:picChg>
        <pc:picChg chg="del">
          <ac:chgData name="Aída ....." userId="b20218ee9393b5ae" providerId="LiveId" clId="{2424DE7D-9096-484E-9E21-45CF2AC917DE}" dt="2019-08-23T12:37:01.561" v="106"/>
          <ac:picMkLst>
            <pc:docMk/>
            <pc:sldMk cId="3319275832" sldId="265"/>
            <ac:picMk id="104" creationId="{B1105890-FAC1-C64B-9DAE-DC052680CC08}"/>
          </ac:picMkLst>
        </pc:picChg>
        <pc:picChg chg="del">
          <ac:chgData name="Aída ....." userId="b20218ee9393b5ae" providerId="LiveId" clId="{2424DE7D-9096-484E-9E21-45CF2AC917DE}" dt="2019-08-23T12:36:54.332" v="104"/>
          <ac:picMkLst>
            <pc:docMk/>
            <pc:sldMk cId="3319275832" sldId="265"/>
            <ac:picMk id="134" creationId="{A01B0B06-02D4-6B45-B9AA-3D0570BCC956}"/>
          </ac:picMkLst>
        </pc:picChg>
        <pc:picChg chg="add mod">
          <ac:chgData name="Aída ....." userId="b20218ee9393b5ae" providerId="LiveId" clId="{2424DE7D-9096-484E-9E21-45CF2AC917DE}" dt="2019-08-23T12:38:28.183" v="117" actId="1076"/>
          <ac:picMkLst>
            <pc:docMk/>
            <pc:sldMk cId="3319275832" sldId="265"/>
            <ac:picMk id="149" creationId="{D33D64D9-BFDD-DD48-944D-2446AD6A2D76}"/>
          </ac:picMkLst>
        </pc:picChg>
        <pc:picChg chg="add mod">
          <ac:chgData name="Aída ....." userId="b20218ee9393b5ae" providerId="LiveId" clId="{2424DE7D-9096-484E-9E21-45CF2AC917DE}" dt="2019-08-23T12:38:14.727" v="116" actId="1076"/>
          <ac:picMkLst>
            <pc:docMk/>
            <pc:sldMk cId="3319275832" sldId="265"/>
            <ac:picMk id="150" creationId="{D9F92CB1-A2B6-1445-B2AA-164E37674586}"/>
          </ac:picMkLst>
        </pc:picChg>
        <pc:picChg chg="add mod">
          <ac:chgData name="Aída ....." userId="b20218ee9393b5ae" providerId="LiveId" clId="{2424DE7D-9096-484E-9E21-45CF2AC917DE}" dt="2019-08-23T12:37:32.554" v="112" actId="1076"/>
          <ac:picMkLst>
            <pc:docMk/>
            <pc:sldMk cId="3319275832" sldId="265"/>
            <ac:picMk id="151" creationId="{59731AB9-0824-3A4D-9B65-E2C2A5C8C6FC}"/>
          </ac:picMkLst>
        </pc:picChg>
      </pc:sldChg>
      <pc:sldChg chg="add">
        <pc:chgData name="Aída ....." userId="b20218ee9393b5ae" providerId="LiveId" clId="{2424DE7D-9096-484E-9E21-45CF2AC917DE}" dt="2019-08-25T14:52:25.479" v="252"/>
        <pc:sldMkLst>
          <pc:docMk/>
          <pc:sldMk cId="447401473" sldId="266"/>
        </pc:sldMkLst>
      </pc:sldChg>
      <pc:sldChg chg="add">
        <pc:chgData name="Aída ....." userId="b20218ee9393b5ae" providerId="LiveId" clId="{2424DE7D-9096-484E-9E21-45CF2AC917DE}" dt="2019-08-25T14:52:27.452" v="253"/>
        <pc:sldMkLst>
          <pc:docMk/>
          <pc:sldMk cId="918448209" sldId="267"/>
        </pc:sldMkLst>
      </pc:sldChg>
      <pc:sldChg chg="add">
        <pc:chgData name="Aída ....." userId="b20218ee9393b5ae" providerId="LiveId" clId="{2424DE7D-9096-484E-9E21-45CF2AC917DE}" dt="2019-08-25T14:52:29.823" v="254"/>
        <pc:sldMkLst>
          <pc:docMk/>
          <pc:sldMk cId="3279553383" sldId="268"/>
        </pc:sldMkLst>
      </pc:sldChg>
      <pc:sldChg chg="add">
        <pc:chgData name="Aída ....." userId="b20218ee9393b5ae" providerId="LiveId" clId="{2424DE7D-9096-484E-9E21-45CF2AC917DE}" dt="2019-08-25T14:52:31.525" v="255"/>
        <pc:sldMkLst>
          <pc:docMk/>
          <pc:sldMk cId="4116399050" sldId="269"/>
        </pc:sldMkLst>
      </pc:sldChg>
      <pc:sldChg chg="add">
        <pc:chgData name="Aída ....." userId="b20218ee9393b5ae" providerId="LiveId" clId="{2424DE7D-9096-484E-9E21-45CF2AC917DE}" dt="2019-08-25T14:52:33.680" v="256"/>
        <pc:sldMkLst>
          <pc:docMk/>
          <pc:sldMk cId="392989371" sldId="270"/>
        </pc:sldMkLst>
      </pc:sldChg>
      <pc:sldChg chg="add">
        <pc:chgData name="Aída ....." userId="b20218ee9393b5ae" providerId="LiveId" clId="{2424DE7D-9096-484E-9E21-45CF2AC917DE}" dt="2019-08-25T14:52:37.422" v="257"/>
        <pc:sldMkLst>
          <pc:docMk/>
          <pc:sldMk cId="2304471750" sldId="271"/>
        </pc:sldMkLst>
      </pc:sldChg>
      <pc:sldMasterChg chg="setBg modSldLayout">
        <pc:chgData name="Aída ....." userId="b20218ee9393b5ae" providerId="LiveId" clId="{2424DE7D-9096-484E-9E21-45CF2AC917DE}" dt="2019-08-28T18:03:14.415" v="282"/>
        <pc:sldMasterMkLst>
          <pc:docMk/>
          <pc:sldMasterMk cId="3839447650" sldId="2147483648"/>
        </pc:sldMasterMkLst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2364716724" sldId="2147483649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1665455952" sldId="2147483650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2749478594" sldId="2147483651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4034719998" sldId="2147483652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1560318159" sldId="2147483653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364053758" sldId="2147483654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2877441557" sldId="2147483655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938487496" sldId="2147483656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650863079" sldId="2147483657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2419846215" sldId="2147483658"/>
          </pc:sldLayoutMkLst>
        </pc:sldLayoutChg>
        <pc:sldLayoutChg chg="setBg">
          <pc:chgData name="Aída ....." userId="b20218ee9393b5ae" providerId="LiveId" clId="{2424DE7D-9096-484E-9E21-45CF2AC917DE}" dt="2019-08-28T18:03:14.415" v="282"/>
          <pc:sldLayoutMkLst>
            <pc:docMk/>
            <pc:sldMasterMk cId="3839447650" sldId="2147483648"/>
            <pc:sldLayoutMk cId="218832428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66A66-46A2-8C4C-8563-EE40B8F0F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59F3F-FCC6-3848-832A-4F24DF6FA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35732-2849-274D-BAF0-C6529C65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B1C4D-7439-6443-B2B1-E7DE5ED7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B5EE2-3E0A-F947-A377-29322475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71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A657D-2DC9-8942-8175-5F498E0D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BBC17-F024-2A46-A240-CDA755F2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D2CE2-6D56-7249-B692-D6FB2D69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238E2-1888-B947-9BD1-30C78A48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286A2-C400-604D-B71E-BDF72052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84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A58D5A-252C-5B4C-BBF5-8BF503969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BFDC03-A120-9746-A35B-85841EFDE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B4C2B-C761-3A4C-91D0-1FD31BD0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719607-2460-F644-9022-A821FA8D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F45B3-1FC1-7945-97A6-B2606277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3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8392A-73A4-8C45-B011-D2A77CE6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8A9A5-30AA-A249-B5F0-AEC2AF3A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5C8711-0347-8542-8797-BAE4573B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0A22C3-1634-7345-BA01-E2394794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1B051-4476-4242-8346-E87451F8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45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FB261-8042-B940-98A2-0CF33C08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9328E5-AB68-3B4D-8B3D-CDD01C1A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F5321C-B9EF-D848-9B12-D6C8FDDD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71722-4AD2-444F-A68E-C9687EF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8B29F-CFDA-5046-8FD9-99D7195A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47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20EAE-EC57-2841-9DEF-18B1A984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C836C6-16F9-8B43-A29A-5AF6824EF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2101AB-2DCA-6446-95E4-7602988E6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EF3C15-3046-764C-BD95-5D34401E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595DC5-B4B4-134C-9EE7-76D544A3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80B9DA-2D06-1B46-8D8E-2DF261D7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7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5D862-8ACD-D34A-A2BA-9B4E19B4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428DDF-B7E3-FA46-A290-03A23D691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ECEEC1-37B8-A240-9492-754EE12D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0F896A-3BD7-FE4E-B4C8-91E3E3550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BA30BE-95D9-004F-8927-5017EF5A4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FADDFF-265E-B142-8757-343DC3FC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65319C-1D9D-8F45-9058-894F210F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3797C2-D334-E94C-8A4F-236A65AE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3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0B0E6-D97A-0C46-AB95-5A389204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5213E-7799-554A-A5F8-71CBB755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D4A9E5-246D-A245-82DA-0B82BF63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2F498E-C540-EF46-B699-FD831EDD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AE45C7-DB0D-4248-A1C2-7539830B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A55C61-7C62-7C46-A138-D9E2970D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7FF031-A87A-1849-8DB3-646D6C03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44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2DE2-2929-8C45-8CC4-FDB13B9B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59377-FD02-F945-8E31-D8D6E4B7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0D3CFF-2579-4C4B-BD1A-859C71D22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97E6C6-8F6B-714B-9C07-BDA8D65F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9775DF-CE6C-1744-B37B-36E6EE0B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488047-184B-AB48-BC1E-0316FEDC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29B93-AF50-5F45-85DC-D6AEB385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7080F4-5907-6C4F-9F7F-D68D64ADF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3FBECF-D56D-3A4F-8BFD-EE1EEEBAA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FB6B6C-2857-254A-89A0-881CA3A1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187EBD-F046-C24E-B239-4C284E29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A381DC-B690-E240-AE37-6E0ED733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0F42FA-5F45-FF42-A005-4CFB26FB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F454D-10A8-F142-8940-CDD09924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AAD23-830C-D94A-87D5-287B0179E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8593-5791-0943-8350-4A41B50D481A}" type="datetimeFigureOut">
              <a:rPr lang="es-ES" smtClean="0"/>
              <a:t>28/8/19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26419-EF1D-0E45-8604-94681CFE6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224DA-32CC-8845-B905-BA58AC3C4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3BFC-B284-4946-AC97-27D2D8232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4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93474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0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93474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D4F9-2B5B-5E46-8250-BB7F4006AC0E}"/>
              </a:ext>
            </a:extLst>
          </p:cNvPr>
          <p:cNvSpPr txBox="1"/>
          <p:nvPr/>
        </p:nvSpPr>
        <p:spPr>
          <a:xfrm>
            <a:off x="2945608" y="2630495"/>
            <a:ext cx="2100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14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1400" dirty="0">
              <a:latin typeface="Bradley Hand" pitchFamily="2" charset="77"/>
              <a:cs typeface="Bembo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5E9B8F1-9A64-0F4E-B7C2-F9E0A0AB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6" y="678414"/>
            <a:ext cx="4125564" cy="177463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EAF5BDD-7F64-2D43-AAE0-F0DA96D7CF64}"/>
              </a:ext>
            </a:extLst>
          </p:cNvPr>
          <p:cNvSpPr txBox="1"/>
          <p:nvPr/>
        </p:nvSpPr>
        <p:spPr>
          <a:xfrm>
            <a:off x="1013226" y="1437386"/>
            <a:ext cx="338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002060"/>
                </a:solidFill>
                <a:latin typeface="Colegio Expandida Normal" pitchFamily="2" charset="0"/>
              </a:rPr>
              <a:t>Directorio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6" y="4337085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1971" y="4571113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1971" y="5014522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17" y="4859877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1971" y="544540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15" y="5269016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548" y="860889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707" y="1382611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3330" y="103281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8420" y="199512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900007" y="151705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11" y="4405287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726" y="457560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707" y="4927532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88420" y="505118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212" y="535167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909028" y="549786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398" y="1837360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03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3" y="4390107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466" y="4572297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905416" y="498032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48" y="4827843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2561" y="544789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1F52FF4B-F4F0-8347-912D-4E35E2719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903" y="5282830"/>
            <a:ext cx="382130" cy="413113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156" y="838101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18803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0637" y="101105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49713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442" y="4389770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7666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816" y="4891999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502153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5088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0" y="809159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4094" y="100208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90" y="1331305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8792" y="1472422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9" name="Imagen 148">
            <a:extLst>
              <a:ext uri="{FF2B5EF4-FFF2-40B4-BE49-F238E27FC236}">
                <a16:creationId xmlns:a16="http://schemas.microsoft.com/office/drawing/2014/main" id="{D33D64D9-BFDD-DD48-944D-2446AD6A2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2" y="5228951"/>
            <a:ext cx="382130" cy="413113"/>
          </a:xfrm>
          <a:prstGeom prst="rect">
            <a:avLst/>
          </a:prstGeom>
        </p:spPr>
      </p:pic>
      <p:pic>
        <p:nvPicPr>
          <p:cNvPr id="150" name="Imagen 149">
            <a:extLst>
              <a:ext uri="{FF2B5EF4-FFF2-40B4-BE49-F238E27FC236}">
                <a16:creationId xmlns:a16="http://schemas.microsoft.com/office/drawing/2014/main" id="{D9F92CB1-A2B6-1445-B2AA-164E37674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121" y="1735469"/>
            <a:ext cx="382130" cy="413113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59731AB9-0824-3A4D-9B65-E2C2A5C8C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37656"/>
            <a:ext cx="382130" cy="4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975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4740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1844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27955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1639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298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69937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36903" y="48589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4346343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2685" y="45390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892685" y="499103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4859916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895129" y="541556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77F091A0-FA88-394C-930F-D3B1E45B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5253952"/>
            <a:ext cx="382129" cy="377651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11" y="859665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1361754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1033194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83036" y="193969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93255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22" y="4365363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4387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9189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48CBA270-7863-3D4F-B99B-44B6387A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37" y="5284530"/>
            <a:ext cx="382129" cy="37765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427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1105890-FAC1-C64B-9DAE-DC052680C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12" y="1750865"/>
            <a:ext cx="382129" cy="377651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25631AA9-DB65-0F4A-8F0F-C54D5898968A}"/>
              </a:ext>
            </a:extLst>
          </p:cNvPr>
          <p:cNvSpPr txBox="1"/>
          <p:nvPr/>
        </p:nvSpPr>
        <p:spPr>
          <a:xfrm>
            <a:off x="3515638" y="2707778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973C4AE-52C6-214B-801E-8748121EAFA5}"/>
              </a:ext>
            </a:extLst>
          </p:cNvPr>
          <p:cNvSpPr/>
          <p:nvPr/>
        </p:nvSpPr>
        <p:spPr>
          <a:xfrm>
            <a:off x="348880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95D6A8-63DC-F44C-A70A-E6091B486CE6}"/>
              </a:ext>
            </a:extLst>
          </p:cNvPr>
          <p:cNvSpPr txBox="1"/>
          <p:nvPr/>
        </p:nvSpPr>
        <p:spPr>
          <a:xfrm>
            <a:off x="779253" y="550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8CD6334-07B9-D949-ABE5-B31A9B4DF005}"/>
              </a:ext>
            </a:extLst>
          </p:cNvPr>
          <p:cNvSpPr txBox="1"/>
          <p:nvPr/>
        </p:nvSpPr>
        <p:spPr>
          <a:xfrm>
            <a:off x="1435174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C399298A-A62A-574A-8C19-71AC3A7B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4" y="858586"/>
            <a:ext cx="429105" cy="429105"/>
          </a:xfrm>
          <a:prstGeom prst="rect">
            <a:avLst/>
          </a:prstGeom>
        </p:spPr>
      </p:pic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3183BEB-8328-3E48-AAD4-AADCECDB7BB4}"/>
              </a:ext>
            </a:extLst>
          </p:cNvPr>
          <p:cNvSpPr txBox="1"/>
          <p:nvPr/>
        </p:nvSpPr>
        <p:spPr>
          <a:xfrm>
            <a:off x="920007" y="103603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1" name="Imagen 130">
            <a:extLst>
              <a:ext uri="{FF2B5EF4-FFF2-40B4-BE49-F238E27FC236}">
                <a16:creationId xmlns:a16="http://schemas.microsoft.com/office/drawing/2014/main" id="{D6314EC0-9B04-9941-AE6F-4D4DEDDA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4" y="1363027"/>
            <a:ext cx="519523" cy="330998"/>
          </a:xfrm>
          <a:prstGeom prst="rect">
            <a:avLst/>
          </a:prstGeom>
        </p:spPr>
      </p:pic>
      <p:sp>
        <p:nvSpPr>
          <p:cNvPr id="132" name="CuadroTexto 131">
            <a:extLst>
              <a:ext uri="{FF2B5EF4-FFF2-40B4-BE49-F238E27FC236}">
                <a16:creationId xmlns:a16="http://schemas.microsoft.com/office/drawing/2014/main" id="{499A51D9-78EE-3348-ABFA-BD99EA45200F}"/>
              </a:ext>
            </a:extLst>
          </p:cNvPr>
          <p:cNvSpPr txBox="1"/>
          <p:nvPr/>
        </p:nvSpPr>
        <p:spPr>
          <a:xfrm>
            <a:off x="919419" y="1484178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8BA5CB5-1ADE-D041-BEA8-851D673BE278}"/>
              </a:ext>
            </a:extLst>
          </p:cNvPr>
          <p:cNvSpPr txBox="1"/>
          <p:nvPr/>
        </p:nvSpPr>
        <p:spPr>
          <a:xfrm>
            <a:off x="905416" y="194202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01B0B06-02D4-6B45-B9AA-3D0570BC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4" y="1785314"/>
            <a:ext cx="382129" cy="377651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6D6A9AA-7FD9-3C4E-BB22-AA163ABB0345}"/>
              </a:ext>
            </a:extLst>
          </p:cNvPr>
          <p:cNvSpPr txBox="1"/>
          <p:nvPr/>
        </p:nvSpPr>
        <p:spPr>
          <a:xfrm>
            <a:off x="405483" y="240115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698699DC-4293-804B-912A-914B22573E2D}"/>
              </a:ext>
            </a:extLst>
          </p:cNvPr>
          <p:cNvSpPr txBox="1"/>
          <p:nvPr/>
        </p:nvSpPr>
        <p:spPr>
          <a:xfrm>
            <a:off x="936277" y="240489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193EA1A3-03D6-8F4C-8CAF-DD741CFCE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96" y="2401451"/>
            <a:ext cx="394533" cy="228829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A23B58C8-241D-204A-BDA9-D4E7F6B24690}"/>
              </a:ext>
            </a:extLst>
          </p:cNvPr>
          <p:cNvSpPr/>
          <p:nvPr/>
        </p:nvSpPr>
        <p:spPr>
          <a:xfrm>
            <a:off x="223206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9A1AAD85-1066-874F-B168-C7FC61C59363}"/>
              </a:ext>
            </a:extLst>
          </p:cNvPr>
          <p:cNvSpPr/>
          <p:nvPr/>
        </p:nvSpPr>
        <p:spPr>
          <a:xfrm>
            <a:off x="2021505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5405F17-7FC5-6E4A-BA49-4D73987397A6}"/>
              </a:ext>
            </a:extLst>
          </p:cNvPr>
          <p:cNvSpPr txBox="1"/>
          <p:nvPr/>
        </p:nvSpPr>
        <p:spPr>
          <a:xfrm>
            <a:off x="1972177" y="228636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F12E47E-E7BC-3B42-AA89-43E515B526BA}"/>
              </a:ext>
            </a:extLst>
          </p:cNvPr>
          <p:cNvSpPr txBox="1"/>
          <p:nvPr/>
        </p:nvSpPr>
        <p:spPr>
          <a:xfrm>
            <a:off x="2168854" y="228331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E83FD4D8-8C42-6A4A-8608-BB4D9F703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372" y="2316042"/>
            <a:ext cx="377198" cy="321450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:a16="http://schemas.microsoft.com/office/drawing/2014/main" id="{E410F585-DCD1-E446-859A-C6079667F8A2}"/>
              </a:ext>
            </a:extLst>
          </p:cNvPr>
          <p:cNvSpPr/>
          <p:nvPr/>
        </p:nvSpPr>
        <p:spPr>
          <a:xfrm>
            <a:off x="3206070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8D9A5650-18C6-D144-A4EA-0C909AD16904}"/>
              </a:ext>
            </a:extLst>
          </p:cNvPr>
          <p:cNvSpPr/>
          <p:nvPr/>
        </p:nvSpPr>
        <p:spPr>
          <a:xfrm>
            <a:off x="3001764" y="246084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5" name="Imagen 144">
            <a:extLst>
              <a:ext uri="{FF2B5EF4-FFF2-40B4-BE49-F238E27FC236}">
                <a16:creationId xmlns:a16="http://schemas.microsoft.com/office/drawing/2014/main" id="{0EAF09E6-30CB-DD41-9A35-2A123523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3020" y="2306135"/>
            <a:ext cx="449885" cy="307778"/>
          </a:xfrm>
          <a:prstGeom prst="rect">
            <a:avLst/>
          </a:prstGeom>
        </p:spPr>
      </p:pic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0FF5D29-8F98-6646-B467-06AAD5A91ACF}"/>
              </a:ext>
            </a:extLst>
          </p:cNvPr>
          <p:cNvSpPr txBox="1"/>
          <p:nvPr/>
        </p:nvSpPr>
        <p:spPr>
          <a:xfrm>
            <a:off x="3877939" y="241498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BC04B83B-9BA8-9140-93B2-7EFC9481EB3C}"/>
              </a:ext>
            </a:extLst>
          </p:cNvPr>
          <p:cNvSpPr txBox="1"/>
          <p:nvPr/>
        </p:nvSpPr>
        <p:spPr>
          <a:xfrm>
            <a:off x="2944860" y="22860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B7E434B5-3C83-E147-9910-C0EC498C8E30}"/>
              </a:ext>
            </a:extLst>
          </p:cNvPr>
          <p:cNvSpPr txBox="1"/>
          <p:nvPr/>
        </p:nvSpPr>
        <p:spPr>
          <a:xfrm>
            <a:off x="3140528" y="229097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30447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4B057A9-761C-A649-B623-F1347D1AC75A}"/>
              </a:ext>
            </a:extLst>
          </p:cNvPr>
          <p:cNvSpPr/>
          <p:nvPr/>
        </p:nvSpPr>
        <p:spPr>
          <a:xfrm>
            <a:off x="7424930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632B96-1D2D-D34B-A9BA-AA73EE657D9D}"/>
              </a:ext>
            </a:extLst>
          </p:cNvPr>
          <p:cNvSpPr/>
          <p:nvPr/>
        </p:nvSpPr>
        <p:spPr>
          <a:xfrm>
            <a:off x="593474" y="4031900"/>
            <a:ext cx="249382" cy="249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225809F-9C5A-5843-A3CD-EA65B7D6A209}"/>
              </a:ext>
            </a:extLst>
          </p:cNvPr>
          <p:cNvSpPr/>
          <p:nvPr/>
        </p:nvSpPr>
        <p:spPr>
          <a:xfrm>
            <a:off x="439484" y="3919728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latin typeface="Colegio Expandida Normal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9FE6D4-F95B-6F45-BCDD-7796A2E83B8E}"/>
              </a:ext>
            </a:extLst>
          </p:cNvPr>
          <p:cNvSpPr txBox="1"/>
          <p:nvPr/>
        </p:nvSpPr>
        <p:spPr>
          <a:xfrm>
            <a:off x="3554079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F729B-D597-7540-87A2-31B344FC77C4}"/>
              </a:ext>
            </a:extLst>
          </p:cNvPr>
          <p:cNvSpPr/>
          <p:nvPr/>
        </p:nvSpPr>
        <p:spPr>
          <a:xfrm>
            <a:off x="593474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B84105-D66C-4145-B1F4-5D5A1D192347}"/>
              </a:ext>
            </a:extLst>
          </p:cNvPr>
          <p:cNvSpPr/>
          <p:nvPr/>
        </p:nvSpPr>
        <p:spPr>
          <a:xfrm>
            <a:off x="7575299" y="4031189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9BD96F6-999B-354C-B08A-253651EBFC5E}"/>
              </a:ext>
            </a:extLst>
          </p:cNvPr>
          <p:cNvSpPr/>
          <p:nvPr/>
        </p:nvSpPr>
        <p:spPr>
          <a:xfrm>
            <a:off x="7424930" y="386334"/>
            <a:ext cx="4327588" cy="2551938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6D626D-411C-614C-9FB8-25F0750A4184}"/>
              </a:ext>
            </a:extLst>
          </p:cNvPr>
          <p:cNvSpPr/>
          <p:nvPr/>
        </p:nvSpPr>
        <p:spPr>
          <a:xfrm>
            <a:off x="7575299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FEBD62A-BA47-AB44-A309-7B5998D6645F}"/>
              </a:ext>
            </a:extLst>
          </p:cNvPr>
          <p:cNvSpPr/>
          <p:nvPr/>
        </p:nvSpPr>
        <p:spPr>
          <a:xfrm>
            <a:off x="439484" y="322389"/>
            <a:ext cx="4327588" cy="2551938"/>
          </a:xfrm>
          <a:prstGeom prst="roundRect">
            <a:avLst/>
          </a:prstGeom>
          <a:pattFill prst="pct50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9FE0856-83E1-0E41-B090-B9B6ADBC43D5}"/>
              </a:ext>
            </a:extLst>
          </p:cNvPr>
          <p:cNvSpPr/>
          <p:nvPr/>
        </p:nvSpPr>
        <p:spPr>
          <a:xfrm>
            <a:off x="593474" y="497414"/>
            <a:ext cx="249028" cy="250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D4F9-2B5B-5E46-8250-BB7F4006AC0E}"/>
              </a:ext>
            </a:extLst>
          </p:cNvPr>
          <p:cNvSpPr txBox="1"/>
          <p:nvPr/>
        </p:nvSpPr>
        <p:spPr>
          <a:xfrm>
            <a:off x="2945608" y="2630495"/>
            <a:ext cx="2100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14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1400" dirty="0">
              <a:latin typeface="Bradley Hand" pitchFamily="2" charset="77"/>
              <a:cs typeface="Bembo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5E9B8F1-9A64-0F4E-B7C2-F9E0A0AB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6" y="678414"/>
            <a:ext cx="4125564" cy="177463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EAF5BDD-7F64-2D43-AAE0-F0DA96D7CF64}"/>
              </a:ext>
            </a:extLst>
          </p:cNvPr>
          <p:cNvSpPr txBox="1"/>
          <p:nvPr/>
        </p:nvSpPr>
        <p:spPr>
          <a:xfrm>
            <a:off x="1013226" y="1437386"/>
            <a:ext cx="338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002060"/>
                </a:solidFill>
                <a:latin typeface="Colegio Expandida Normal" pitchFamily="2" charset="0"/>
              </a:rPr>
              <a:t>Directorio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B8CF8BB-7F91-7143-8223-BE8EB5C9C3D1}"/>
              </a:ext>
            </a:extLst>
          </p:cNvPr>
          <p:cNvSpPr/>
          <p:nvPr/>
        </p:nvSpPr>
        <p:spPr>
          <a:xfrm>
            <a:off x="10482185" y="57195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3415A6-DE47-1843-AB38-BA50C0DE736A}"/>
              </a:ext>
            </a:extLst>
          </p:cNvPr>
          <p:cNvSpPr/>
          <p:nvPr/>
        </p:nvSpPr>
        <p:spPr>
          <a:xfrm>
            <a:off x="10482185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488CD5-C688-6D4D-BABC-92653987C8A6}"/>
              </a:ext>
            </a:extLst>
          </p:cNvPr>
          <p:cNvSpPr/>
          <p:nvPr/>
        </p:nvSpPr>
        <p:spPr>
          <a:xfrm>
            <a:off x="3492107" y="4099634"/>
            <a:ext cx="1073662" cy="143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186175-462E-B841-B048-511A817A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6" y="4337085"/>
            <a:ext cx="429105" cy="4291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188DFD-0F29-7A4D-B069-15E7C8FD60A0}"/>
              </a:ext>
            </a:extLst>
          </p:cNvPr>
          <p:cNvSpPr txBox="1"/>
          <p:nvPr/>
        </p:nvSpPr>
        <p:spPr>
          <a:xfrm>
            <a:off x="785931" y="40823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99CFE2-2E4B-704C-9B0D-06673B1F6FD2}"/>
              </a:ext>
            </a:extLst>
          </p:cNvPr>
          <p:cNvSpPr txBox="1"/>
          <p:nvPr/>
        </p:nvSpPr>
        <p:spPr>
          <a:xfrm>
            <a:off x="891971" y="451682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3CD956A-0823-434D-808A-A17FBD155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60722" y="5816138"/>
            <a:ext cx="449885" cy="3077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C3FEE8F-9A60-DF47-B5D0-EAE6251A0695}"/>
              </a:ext>
            </a:extLst>
          </p:cNvPr>
          <p:cNvSpPr txBox="1"/>
          <p:nvPr/>
        </p:nvSpPr>
        <p:spPr>
          <a:xfrm>
            <a:off x="905597" y="4991207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9B4DD15-B782-234E-B6A7-E0936B07C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48" y="4827843"/>
            <a:ext cx="519523" cy="3309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BED3D-2AC4-5048-9733-271302C7B704}"/>
              </a:ext>
            </a:extLst>
          </p:cNvPr>
          <p:cNvSpPr txBox="1"/>
          <p:nvPr/>
        </p:nvSpPr>
        <p:spPr>
          <a:xfrm>
            <a:off x="905597" y="544738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AF9EC5-0296-B140-AD75-38485388D241}"/>
              </a:ext>
            </a:extLst>
          </p:cNvPr>
          <p:cNvSpPr txBox="1"/>
          <p:nvPr/>
        </p:nvSpPr>
        <p:spPr>
          <a:xfrm>
            <a:off x="3872774" y="592991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71838D-F36D-7847-AA96-C6C000571B0E}"/>
              </a:ext>
            </a:extLst>
          </p:cNvPr>
          <p:cNvSpPr txBox="1"/>
          <p:nvPr/>
        </p:nvSpPr>
        <p:spPr>
          <a:xfrm>
            <a:off x="1406955" y="4093040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11A66DB-A4C6-0A4F-BE7F-8E44477826CA}"/>
              </a:ext>
            </a:extLst>
          </p:cNvPr>
          <p:cNvSpPr txBox="1"/>
          <p:nvPr/>
        </p:nvSpPr>
        <p:spPr>
          <a:xfrm>
            <a:off x="10505716" y="2773037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5712BB-BA89-FE4A-A035-F8B7850D454D}"/>
              </a:ext>
            </a:extLst>
          </p:cNvPr>
          <p:cNvSpPr txBox="1"/>
          <p:nvPr/>
        </p:nvSpPr>
        <p:spPr>
          <a:xfrm>
            <a:off x="10505716" y="6311646"/>
            <a:ext cx="2100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Bradley Hand" pitchFamily="2" charset="77"/>
                <a:cs typeface="Bembo" panose="020F0502020204030204" pitchFamily="34" charset="0"/>
              </a:rPr>
              <a:t>@</a:t>
            </a:r>
            <a:r>
              <a:rPr lang="es-ES" sz="800" dirty="0" err="1">
                <a:latin typeface="Bradley Hand" pitchFamily="2" charset="77"/>
                <a:cs typeface="Bembo" panose="020F0502020204030204" pitchFamily="34" charset="0"/>
              </a:rPr>
              <a:t>lospequesdelbabi</a:t>
            </a:r>
            <a:endParaRPr lang="es-ES" sz="800" dirty="0">
              <a:latin typeface="Bradley Hand" pitchFamily="2" charset="77"/>
              <a:cs typeface="Bembo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F65DB6B-DFBC-2740-8935-8ECEB58D2113}"/>
              </a:ext>
            </a:extLst>
          </p:cNvPr>
          <p:cNvSpPr txBox="1"/>
          <p:nvPr/>
        </p:nvSpPr>
        <p:spPr>
          <a:xfrm>
            <a:off x="1961635" y="576899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FB63382-E9AD-EA46-8199-C375C7D4003C}"/>
              </a:ext>
            </a:extLst>
          </p:cNvPr>
          <p:cNvSpPr txBox="1"/>
          <p:nvPr/>
        </p:nvSpPr>
        <p:spPr>
          <a:xfrm>
            <a:off x="2166784" y="5765731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3AB883C-1D56-A34C-9F71-14539D8A5E13}"/>
              </a:ext>
            </a:extLst>
          </p:cNvPr>
          <p:cNvSpPr txBox="1"/>
          <p:nvPr/>
        </p:nvSpPr>
        <p:spPr>
          <a:xfrm>
            <a:off x="2927716" y="578658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C3DF99B-7905-9D46-A0C5-62D4D364770A}"/>
              </a:ext>
            </a:extLst>
          </p:cNvPr>
          <p:cNvSpPr txBox="1"/>
          <p:nvPr/>
        </p:nvSpPr>
        <p:spPr>
          <a:xfrm>
            <a:off x="3133370" y="578720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4933A68-7383-B146-B5C7-4CF5DD6E5EB6}"/>
              </a:ext>
            </a:extLst>
          </p:cNvPr>
          <p:cNvSpPr txBox="1"/>
          <p:nvPr/>
        </p:nvSpPr>
        <p:spPr>
          <a:xfrm>
            <a:off x="7770250" y="550809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3D03F83-1E6D-1A40-BB71-335579A51F9C}"/>
              </a:ext>
            </a:extLst>
          </p:cNvPr>
          <p:cNvSpPr txBox="1"/>
          <p:nvPr/>
        </p:nvSpPr>
        <p:spPr>
          <a:xfrm>
            <a:off x="8428418" y="551456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90BAC1B2-5523-3643-9562-80F6017C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19" y="805372"/>
            <a:ext cx="429105" cy="429105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6958717-3E5C-1749-A7D0-93012A55B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341" y="1318803"/>
            <a:ext cx="519523" cy="330998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C075A3C-25C1-E147-A1B7-97012941B5A7}"/>
              </a:ext>
            </a:extLst>
          </p:cNvPr>
          <p:cNvSpPr txBox="1"/>
          <p:nvPr/>
        </p:nvSpPr>
        <p:spPr>
          <a:xfrm>
            <a:off x="7891016" y="978302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505792-36A8-A747-903E-4EEE354A133D}"/>
              </a:ext>
            </a:extLst>
          </p:cNvPr>
          <p:cNvSpPr txBox="1"/>
          <p:nvPr/>
        </p:nvSpPr>
        <p:spPr>
          <a:xfrm>
            <a:off x="7878131" y="192714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22A2C3E-2D99-1A4D-801E-10A38DF5988C}"/>
              </a:ext>
            </a:extLst>
          </p:cNvPr>
          <p:cNvSpPr txBox="1"/>
          <p:nvPr/>
        </p:nvSpPr>
        <p:spPr>
          <a:xfrm>
            <a:off x="7891016" y="1449713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5F78FD03-F6D1-DF4B-B8E0-C8D30B378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79101" y="2327739"/>
            <a:ext cx="449885" cy="30777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82CA5BDF-6A74-1749-A045-01875F2E25D2}"/>
              </a:ext>
            </a:extLst>
          </p:cNvPr>
          <p:cNvSpPr txBox="1"/>
          <p:nvPr/>
        </p:nvSpPr>
        <p:spPr>
          <a:xfrm>
            <a:off x="10893891" y="2460841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F62F6C0-0AB7-3142-B23A-2ACF37C09905}"/>
              </a:ext>
            </a:extLst>
          </p:cNvPr>
          <p:cNvSpPr txBox="1"/>
          <p:nvPr/>
        </p:nvSpPr>
        <p:spPr>
          <a:xfrm>
            <a:off x="8946798" y="23091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3B3BAB2-1D20-A049-B852-BF27EEC36909}"/>
              </a:ext>
            </a:extLst>
          </p:cNvPr>
          <p:cNvSpPr txBox="1"/>
          <p:nvPr/>
        </p:nvSpPr>
        <p:spPr>
          <a:xfrm>
            <a:off x="9169684" y="230916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2C59CAD-90EA-C145-904C-42D8A02C7F58}"/>
              </a:ext>
            </a:extLst>
          </p:cNvPr>
          <p:cNvSpPr txBox="1"/>
          <p:nvPr/>
        </p:nvSpPr>
        <p:spPr>
          <a:xfrm>
            <a:off x="9927557" y="2317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76C0E86-B5A1-3443-87C4-B8EE86023A92}"/>
              </a:ext>
            </a:extLst>
          </p:cNvPr>
          <p:cNvSpPr txBox="1"/>
          <p:nvPr/>
        </p:nvSpPr>
        <p:spPr>
          <a:xfrm>
            <a:off x="10143129" y="2313306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FF2ED2B-D64D-7044-B3EF-4291AE35D767}"/>
              </a:ext>
            </a:extLst>
          </p:cNvPr>
          <p:cNvSpPr txBox="1"/>
          <p:nvPr/>
        </p:nvSpPr>
        <p:spPr>
          <a:xfrm>
            <a:off x="7770249" y="407970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Nombre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3E8357D-EA8B-AD40-B487-89E55B5093F4}"/>
              </a:ext>
            </a:extLst>
          </p:cNvPr>
          <p:cNvSpPr txBox="1"/>
          <p:nvPr/>
        </p:nvSpPr>
        <p:spPr>
          <a:xfrm>
            <a:off x="8399309" y="4092427"/>
            <a:ext cx="20537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F809DA2A-DC76-D344-926F-5504FCFF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026" y="4357440"/>
            <a:ext cx="429105" cy="429105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2B99BF71-B979-BB43-8B39-F3CC01174BE4}"/>
              </a:ext>
            </a:extLst>
          </p:cNvPr>
          <p:cNvSpPr txBox="1"/>
          <p:nvPr/>
        </p:nvSpPr>
        <p:spPr>
          <a:xfrm>
            <a:off x="7891016" y="4521316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E1B9630E-89E4-6445-830C-B41DBC99F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341" y="4858811"/>
            <a:ext cx="519523" cy="33099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66D0C7A8-B7AD-D949-BB00-D487CCAA6108}"/>
              </a:ext>
            </a:extLst>
          </p:cNvPr>
          <p:cNvSpPr txBox="1"/>
          <p:nvPr/>
        </p:nvSpPr>
        <p:spPr>
          <a:xfrm>
            <a:off x="7899472" y="498869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75F79FF9-785A-DF4E-8F30-D19A911AA317}"/>
              </a:ext>
            </a:extLst>
          </p:cNvPr>
          <p:cNvSpPr txBox="1"/>
          <p:nvPr/>
        </p:nvSpPr>
        <p:spPr>
          <a:xfrm>
            <a:off x="7899472" y="5485701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____________________________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96BC8B63-403A-E742-BE6A-C85837FA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5908558"/>
            <a:ext cx="394533" cy="228829"/>
          </a:xfrm>
          <a:prstGeom prst="rect">
            <a:avLst/>
          </a:prstGeom>
        </p:spPr>
      </p:pic>
      <p:sp>
        <p:nvSpPr>
          <p:cNvPr id="96" name="Rectángulo 95">
            <a:extLst>
              <a:ext uri="{FF2B5EF4-FFF2-40B4-BE49-F238E27FC236}">
                <a16:creationId xmlns:a16="http://schemas.microsoft.com/office/drawing/2014/main" id="{C4C46E9B-1056-6643-9D39-10B7E393AE0A}"/>
              </a:ext>
            </a:extLst>
          </p:cNvPr>
          <p:cNvSpPr/>
          <p:nvPr/>
        </p:nvSpPr>
        <p:spPr>
          <a:xfrm>
            <a:off x="9217378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EE52EAD4-73F1-A14D-9311-C7A0E5AA987D}"/>
              </a:ext>
            </a:extLst>
          </p:cNvPr>
          <p:cNvSpPr txBox="1"/>
          <p:nvPr/>
        </p:nvSpPr>
        <p:spPr>
          <a:xfrm>
            <a:off x="8944639" y="579659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138DEC0-A350-4348-865C-7494F3A707EE}"/>
              </a:ext>
            </a:extLst>
          </p:cNvPr>
          <p:cNvSpPr txBox="1"/>
          <p:nvPr/>
        </p:nvSpPr>
        <p:spPr>
          <a:xfrm>
            <a:off x="9157524" y="5796595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06D12CBD-6581-1449-88BD-26CE5361B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80890" y="5823387"/>
            <a:ext cx="449885" cy="307778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2F14F2A7-6DC3-064A-9AFC-E1A805E250F6}"/>
              </a:ext>
            </a:extLst>
          </p:cNvPr>
          <p:cNvSpPr txBox="1"/>
          <p:nvPr/>
        </p:nvSpPr>
        <p:spPr>
          <a:xfrm>
            <a:off x="10893891" y="5950513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_______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C23D683-37D4-844A-8DCE-9701ACC10DAC}"/>
              </a:ext>
            </a:extLst>
          </p:cNvPr>
          <p:cNvSpPr txBox="1"/>
          <p:nvPr/>
        </p:nvSpPr>
        <p:spPr>
          <a:xfrm>
            <a:off x="9903603" y="580410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sí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E398DC2-889B-6949-B18E-CC616BA249A7}"/>
              </a:ext>
            </a:extLst>
          </p:cNvPr>
          <p:cNvSpPr txBox="1"/>
          <p:nvPr/>
        </p:nvSpPr>
        <p:spPr>
          <a:xfrm>
            <a:off x="10116581" y="5806162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Colegio Expandida Normal" pitchFamily="2" charset="0"/>
              </a:rPr>
              <a:t>no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DBBC46AD-5CBD-5942-A5AA-532F7476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5823387"/>
            <a:ext cx="377198" cy="321450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13FA3AA1-8AA7-3E45-BCED-B90CABAE86FE}"/>
              </a:ext>
            </a:extLst>
          </p:cNvPr>
          <p:cNvSpPr txBox="1"/>
          <p:nvPr/>
        </p:nvSpPr>
        <p:spPr>
          <a:xfrm>
            <a:off x="7366713" y="592991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A73813E-CA36-464B-A526-5B8A1EF13777}"/>
              </a:ext>
            </a:extLst>
          </p:cNvPr>
          <p:cNvSpPr/>
          <p:nvPr/>
        </p:nvSpPr>
        <p:spPr>
          <a:xfrm>
            <a:off x="10177599" y="5971030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A399029F-BB87-464F-98CC-33366FA7A9A0}"/>
              </a:ext>
            </a:extLst>
          </p:cNvPr>
          <p:cNvSpPr/>
          <p:nvPr/>
        </p:nvSpPr>
        <p:spPr>
          <a:xfrm>
            <a:off x="9960889" y="5973702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7B3750AD-5FDA-274D-AE38-F3E305DB0ED3}"/>
              </a:ext>
            </a:extLst>
          </p:cNvPr>
          <p:cNvSpPr/>
          <p:nvPr/>
        </p:nvSpPr>
        <p:spPr>
          <a:xfrm>
            <a:off x="9003136" y="5963644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B6626257-7ABA-174F-9F78-384E2BE30BF1}"/>
              </a:ext>
            </a:extLst>
          </p:cNvPr>
          <p:cNvSpPr txBox="1"/>
          <p:nvPr/>
        </p:nvSpPr>
        <p:spPr>
          <a:xfrm>
            <a:off x="7909028" y="5930031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9538A7B-6071-6D45-9B8B-B57363422409}"/>
              </a:ext>
            </a:extLst>
          </p:cNvPr>
          <p:cNvSpPr txBox="1"/>
          <p:nvPr/>
        </p:nvSpPr>
        <p:spPr>
          <a:xfrm>
            <a:off x="385864" y="590527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F8A78175-3E6C-ED4C-9DD1-2A9BBD2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264" y="2407150"/>
            <a:ext cx="394533" cy="228829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778C5BD1-241F-044F-A020-7A13E001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542" y="2320903"/>
            <a:ext cx="377198" cy="321450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F065A25F-5BA0-CD4E-8542-5D75D9316EFB}"/>
              </a:ext>
            </a:extLst>
          </p:cNvPr>
          <p:cNvSpPr/>
          <p:nvPr/>
        </p:nvSpPr>
        <p:spPr>
          <a:xfrm>
            <a:off x="9000986" y="248028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E6A9C405-7658-7F42-A2C3-624D4D36252B}"/>
              </a:ext>
            </a:extLst>
          </p:cNvPr>
          <p:cNvSpPr/>
          <p:nvPr/>
        </p:nvSpPr>
        <p:spPr>
          <a:xfrm>
            <a:off x="9230660" y="2479809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9D7145F6-1E27-654E-B6E0-BE899A836F99}"/>
              </a:ext>
            </a:extLst>
          </p:cNvPr>
          <p:cNvSpPr/>
          <p:nvPr/>
        </p:nvSpPr>
        <p:spPr>
          <a:xfrm>
            <a:off x="10211419" y="248562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D5BAC12-2C38-5048-9690-0C670E62F581}"/>
              </a:ext>
            </a:extLst>
          </p:cNvPr>
          <p:cNvSpPr/>
          <p:nvPr/>
        </p:nvSpPr>
        <p:spPr>
          <a:xfrm>
            <a:off x="9979779" y="2487278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998AA1E0-96B3-EC47-A1DD-334AE4E11819}"/>
              </a:ext>
            </a:extLst>
          </p:cNvPr>
          <p:cNvSpPr txBox="1"/>
          <p:nvPr/>
        </p:nvSpPr>
        <p:spPr>
          <a:xfrm>
            <a:off x="7357139" y="241721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olegio Expandida Normal" pitchFamily="2" charset="0"/>
              </a:rPr>
              <a:t>Curso</a:t>
            </a:r>
            <a:r>
              <a:rPr lang="es-ES" sz="1200" dirty="0">
                <a:latin typeface="Colegio Expandida Normal" pitchFamily="2" charset="0"/>
              </a:rPr>
              <a:t>:</a:t>
            </a:r>
            <a:endParaRPr lang="es-ES" sz="1000" dirty="0">
              <a:latin typeface="Colegio Expandida Normal" pitchFamily="2" charset="0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1E070435-4272-714A-B276-E3DADD133B84}"/>
              </a:ext>
            </a:extLst>
          </p:cNvPr>
          <p:cNvSpPr txBox="1"/>
          <p:nvPr/>
        </p:nvSpPr>
        <p:spPr>
          <a:xfrm>
            <a:off x="7900007" y="241983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757EC10D-8392-2744-B7D6-F3F8718CB8C6}"/>
              </a:ext>
            </a:extLst>
          </p:cNvPr>
          <p:cNvSpPr/>
          <p:nvPr/>
        </p:nvSpPr>
        <p:spPr>
          <a:xfrm>
            <a:off x="3197726" y="5958531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98B62E4B-0B9E-D048-8A9C-FFF66A3B2E4E}"/>
              </a:ext>
            </a:extLst>
          </p:cNvPr>
          <p:cNvSpPr/>
          <p:nvPr/>
        </p:nvSpPr>
        <p:spPr>
          <a:xfrm>
            <a:off x="2985505" y="5959973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6" name="Imagen 125">
            <a:extLst>
              <a:ext uri="{FF2B5EF4-FFF2-40B4-BE49-F238E27FC236}">
                <a16:creationId xmlns:a16="http://schemas.microsoft.com/office/drawing/2014/main" id="{BA013F75-8D90-2C42-944B-C345E693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64" y="5892415"/>
            <a:ext cx="394533" cy="228829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id="{80C465AE-6208-C74B-9426-23B3A00FD1C8}"/>
              </a:ext>
            </a:extLst>
          </p:cNvPr>
          <p:cNvSpPr txBox="1"/>
          <p:nvPr/>
        </p:nvSpPr>
        <p:spPr>
          <a:xfrm>
            <a:off x="938823" y="5919023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Colegio Expandida Normal" pitchFamily="2" charset="0"/>
              </a:rPr>
              <a:t>_____</a:t>
            </a:r>
          </a:p>
        </p:txBody>
      </p:sp>
      <p:pic>
        <p:nvPicPr>
          <p:cNvPr id="128" name="Imagen 127">
            <a:extLst>
              <a:ext uri="{FF2B5EF4-FFF2-40B4-BE49-F238E27FC236}">
                <a16:creationId xmlns:a16="http://schemas.microsoft.com/office/drawing/2014/main" id="{7B0AA044-4ADD-F94E-A85F-B42499CC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456" y="5808296"/>
            <a:ext cx="377198" cy="321450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:a16="http://schemas.microsoft.com/office/drawing/2014/main" id="{DEC46772-C894-0144-A538-96D54B2376F3}"/>
              </a:ext>
            </a:extLst>
          </p:cNvPr>
          <p:cNvSpPr/>
          <p:nvPr/>
        </p:nvSpPr>
        <p:spPr>
          <a:xfrm>
            <a:off x="2017482" y="5948645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EECBD7FC-69BB-5A42-9016-6A35B1707F40}"/>
              </a:ext>
            </a:extLst>
          </p:cNvPr>
          <p:cNvSpPr/>
          <p:nvPr/>
        </p:nvSpPr>
        <p:spPr>
          <a:xfrm>
            <a:off x="2238606" y="5946496"/>
            <a:ext cx="150975" cy="15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78B21C1C-9CE3-764F-A8B5-2CFEAA17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3121" y="5282830"/>
            <a:ext cx="382130" cy="413113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1440EACE-340E-D441-9042-58C79973C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76" y="5245452"/>
            <a:ext cx="382130" cy="413113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6E176F95-D4D3-8149-84FD-8DA0EA3D1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3121" y="1714731"/>
            <a:ext cx="382130" cy="4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0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614</Words>
  <Application>Microsoft Macintosh PowerPoint</Application>
  <PresentationFormat>Panorámica</PresentationFormat>
  <Paragraphs>498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Bradley Hand</vt:lpstr>
      <vt:lpstr>Calibri</vt:lpstr>
      <vt:lpstr>Calibri Light</vt:lpstr>
      <vt:lpstr>Colegio Expandida Normal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Aída .....</dc:creator>
  <cp:lastModifiedBy>Aída .....</cp:lastModifiedBy>
  <cp:revision>18</cp:revision>
  <cp:lastPrinted>2019-08-25T14:50:06Z</cp:lastPrinted>
  <dcterms:created xsi:type="dcterms:W3CDTF">2019-08-22T18:27:19Z</dcterms:created>
  <dcterms:modified xsi:type="dcterms:W3CDTF">2019-08-28T18:03:19Z</dcterms:modified>
</cp:coreProperties>
</file>