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D5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99"/>
  </p:normalViewPr>
  <p:slideViewPr>
    <p:cSldViewPr snapToGrid="0" snapToObjects="1" showGuides="1">
      <p:cViewPr varScale="1">
        <p:scale>
          <a:sx n="141" d="100"/>
          <a:sy n="141" d="100"/>
        </p:scale>
        <p:origin x="1992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9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7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1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845C65-8A3B-9640-A0BC-2D2330B6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" y="0"/>
            <a:ext cx="965304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C335DA-6324-9148-98F5-CB6C0AD4B083}"/>
              </a:ext>
            </a:extLst>
          </p:cNvPr>
          <p:cNvSpPr txBox="1"/>
          <p:nvPr/>
        </p:nvSpPr>
        <p:spPr>
          <a:xfrm>
            <a:off x="2792423" y="103695"/>
            <a:ext cx="6507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00B050"/>
                </a:solidFill>
                <a:latin typeface="KG Behind These Hazel Eyes" panose="02000506000000020004" pitchFamily="2" charset="77"/>
              </a:rPr>
              <a:t>O</a:t>
            </a:r>
            <a:r>
              <a:rPr lang="es-ES" sz="4400" dirty="0">
                <a:solidFill>
                  <a:srgbClr val="FF0000"/>
                </a:solidFill>
                <a:latin typeface="KG Behind These Hazel Eyes" panose="02000506000000020004" pitchFamily="2" charset="77"/>
              </a:rPr>
              <a:t>R</a:t>
            </a:r>
            <a:r>
              <a:rPr lang="es-ES" sz="4400" dirty="0">
                <a:solidFill>
                  <a:srgbClr val="FFFF00"/>
                </a:solidFill>
                <a:latin typeface="KG Behind These Hazel Eyes" panose="02000506000000020004" pitchFamily="2" charset="77"/>
              </a:rPr>
              <a:t>G</a:t>
            </a:r>
            <a:r>
              <a:rPr lang="es-ES" sz="4400" dirty="0">
                <a:solidFill>
                  <a:srgbClr val="7030A0"/>
                </a:solidFill>
                <a:latin typeface="KG Behind These Hazel Eyes" panose="02000506000000020004" pitchFamily="2" charset="77"/>
              </a:rPr>
              <a:t>A</a:t>
            </a:r>
            <a:r>
              <a:rPr lang="es-ES" sz="4400" dirty="0">
                <a:solidFill>
                  <a:srgbClr val="FFC000"/>
                </a:solidFill>
                <a:latin typeface="KG Behind These Hazel Eyes" panose="02000506000000020004" pitchFamily="2" charset="77"/>
              </a:rPr>
              <a:t>N</a:t>
            </a:r>
            <a:r>
              <a:rPr lang="es-ES" sz="4400" dirty="0">
                <a:solidFill>
                  <a:srgbClr val="0070C0"/>
                </a:solidFill>
                <a:latin typeface="KG Behind These Hazel Eyes" panose="02000506000000020004" pitchFamily="2" charset="77"/>
              </a:rPr>
              <a:t>I</a:t>
            </a:r>
            <a:r>
              <a:rPr lang="es-ES" sz="4400" dirty="0">
                <a:solidFill>
                  <a:srgbClr val="C00000"/>
                </a:solidFill>
                <a:latin typeface="KG Behind These Hazel Eyes" panose="02000506000000020004" pitchFamily="2" charset="77"/>
              </a:rPr>
              <a:t>Z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KG Behind These Hazel Eyes" panose="02000506000000020004" pitchFamily="2" charset="77"/>
              </a:rPr>
              <a:t>A</a:t>
            </a:r>
            <a:r>
              <a:rPr lang="es-ES" sz="4400" dirty="0">
                <a:solidFill>
                  <a:srgbClr val="FF0000"/>
                </a:solidFill>
                <a:latin typeface="KG Behind These Hazel Eyes" panose="02000506000000020004" pitchFamily="2" charset="77"/>
              </a:rPr>
              <a:t>D</a:t>
            </a:r>
            <a:r>
              <a:rPr lang="es-ES" sz="4400" dirty="0">
                <a:solidFill>
                  <a:srgbClr val="FFC000"/>
                </a:solidFill>
                <a:latin typeface="KG Behind These Hazel Eyes" panose="02000506000000020004" pitchFamily="2" charset="77"/>
              </a:rPr>
              <a:t>O</a:t>
            </a:r>
            <a:r>
              <a:rPr lang="es-ES" sz="4400" dirty="0">
                <a:solidFill>
                  <a:srgbClr val="0070C0"/>
                </a:solidFill>
                <a:latin typeface="KG Behind These Hazel Eyes" panose="02000506000000020004" pitchFamily="2" charset="77"/>
              </a:rPr>
              <a:t>R</a:t>
            </a:r>
            <a:r>
              <a:rPr lang="es-ES" sz="4400" dirty="0">
                <a:latin typeface="KG Behind These Hazel Eyes" panose="02000506000000020004" pitchFamily="2" charset="77"/>
              </a:rPr>
              <a:t> 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KG Behind These Hazel Eyes" panose="02000506000000020004" pitchFamily="2" charset="77"/>
              </a:rPr>
              <a:t>S</a:t>
            </a:r>
            <a:r>
              <a:rPr lang="es-ES" sz="4400" dirty="0">
                <a:solidFill>
                  <a:srgbClr val="FF8AD8"/>
                </a:solidFill>
                <a:latin typeface="KG Behind These Hazel Eyes" panose="02000506000000020004" pitchFamily="2" charset="77"/>
              </a:rPr>
              <a:t>E</a:t>
            </a:r>
            <a:r>
              <a:rPr lang="es-ES" sz="4400" dirty="0">
                <a:solidFill>
                  <a:srgbClr val="FFD579"/>
                </a:solidFill>
                <a:latin typeface="KG Behind These Hazel Eyes" panose="02000506000000020004" pitchFamily="2" charset="77"/>
              </a:rPr>
              <a:t>M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KG Behind These Hazel Eyes" panose="02000506000000020004" pitchFamily="2" charset="77"/>
              </a:rPr>
              <a:t>A</a:t>
            </a:r>
            <a:r>
              <a:rPr lang="es-ES" sz="4400" dirty="0">
                <a:solidFill>
                  <a:srgbClr val="FF0000"/>
                </a:solidFill>
                <a:latin typeface="KG Behind These Hazel Eyes" panose="02000506000000020004" pitchFamily="2" charset="77"/>
              </a:rPr>
              <a:t>N</a:t>
            </a:r>
            <a:r>
              <a:rPr lang="es-ES" sz="4400" dirty="0">
                <a:latin typeface="KG Behind These Hazel Eyes" panose="02000506000000020004" pitchFamily="2" charset="77"/>
              </a:rPr>
              <a:t>A</a:t>
            </a:r>
            <a:r>
              <a:rPr lang="es-ES" sz="4400" dirty="0">
                <a:solidFill>
                  <a:srgbClr val="73FEFF"/>
                </a:solidFill>
                <a:latin typeface="KG Behind These Hazel Eyes" panose="02000506000000020004" pitchFamily="2" charset="77"/>
              </a:rPr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BCFBD-C11D-9D40-994F-A9FF1D8A92E3}"/>
              </a:ext>
            </a:extLst>
          </p:cNvPr>
          <p:cNvSpPr txBox="1"/>
          <p:nvPr/>
        </p:nvSpPr>
        <p:spPr>
          <a:xfrm>
            <a:off x="631594" y="1244341"/>
            <a:ext cx="78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LUNES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61831A-8BC7-674D-832F-E9F43E1783FA}"/>
              </a:ext>
            </a:extLst>
          </p:cNvPr>
          <p:cNvSpPr txBox="1"/>
          <p:nvPr/>
        </p:nvSpPr>
        <p:spPr>
          <a:xfrm>
            <a:off x="1826774" y="1234914"/>
            <a:ext cx="96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MARTES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2290E7-84ED-B344-B73A-6C2281D88AE5}"/>
              </a:ext>
            </a:extLst>
          </p:cNvPr>
          <p:cNvSpPr txBox="1"/>
          <p:nvPr/>
        </p:nvSpPr>
        <p:spPr>
          <a:xfrm>
            <a:off x="3021440" y="123491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MIÉRCOLES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7B8D60-ED14-1147-8538-7EF722509F59}"/>
              </a:ext>
            </a:extLst>
          </p:cNvPr>
          <p:cNvSpPr txBox="1"/>
          <p:nvPr/>
        </p:nvSpPr>
        <p:spPr>
          <a:xfrm>
            <a:off x="4599831" y="1234914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JUEVES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D08180-7636-204F-8FEE-EEA4953E94FB}"/>
              </a:ext>
            </a:extLst>
          </p:cNvPr>
          <p:cNvSpPr txBox="1"/>
          <p:nvPr/>
        </p:nvSpPr>
        <p:spPr>
          <a:xfrm>
            <a:off x="5813865" y="1234914"/>
            <a:ext cx="9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VIERNES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557C4-5E88-AB4B-B4A6-70FC7423F8F1}"/>
              </a:ext>
            </a:extLst>
          </p:cNvPr>
          <p:cNvSpPr txBox="1"/>
          <p:nvPr/>
        </p:nvSpPr>
        <p:spPr>
          <a:xfrm>
            <a:off x="7141023" y="1234914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SÁBADO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4C046-129F-A94E-AF2B-452BC99A0A1D}"/>
              </a:ext>
            </a:extLst>
          </p:cNvPr>
          <p:cNvSpPr txBox="1"/>
          <p:nvPr/>
        </p:nvSpPr>
        <p:spPr>
          <a:xfrm>
            <a:off x="8332394" y="123491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DOMINGO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8357E-5446-0F4A-B886-9BEB7C689236}"/>
              </a:ext>
            </a:extLst>
          </p:cNvPr>
          <p:cNvSpPr txBox="1"/>
          <p:nvPr/>
        </p:nvSpPr>
        <p:spPr>
          <a:xfrm>
            <a:off x="3923376" y="424363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TAREAS PENDIENTES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5D65D33-1FEC-BE42-AF3A-D2F1F8AE7B5F}"/>
              </a:ext>
            </a:extLst>
          </p:cNvPr>
          <p:cNvSpPr txBox="1"/>
          <p:nvPr/>
        </p:nvSpPr>
        <p:spPr>
          <a:xfrm>
            <a:off x="345875" y="43750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KG Behind These Hazel Eyes" panose="02000506000000020004" pitchFamily="2" charset="77"/>
              </a:rPr>
              <a:t>SEMANA___</a:t>
            </a:r>
          </a:p>
        </p:txBody>
      </p:sp>
    </p:spTree>
    <p:extLst>
      <p:ext uri="{BB962C8B-B14F-4D97-AF65-F5344CB8AC3E}">
        <p14:creationId xmlns:p14="http://schemas.microsoft.com/office/powerpoint/2010/main" val="2179229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13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Behind These Hazel Eyes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</cp:revision>
  <dcterms:created xsi:type="dcterms:W3CDTF">2019-09-03T16:26:23Z</dcterms:created>
  <dcterms:modified xsi:type="dcterms:W3CDTF">2019-09-04T15:28:11Z</dcterms:modified>
</cp:coreProperties>
</file>