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FEFF"/>
    <a:srgbClr val="FFD579"/>
    <a:srgbClr val="FF8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4"/>
    <p:restoredTop sz="94699"/>
  </p:normalViewPr>
  <p:slideViewPr>
    <p:cSldViewPr snapToGrid="0" snapToObjects="1" showGuides="1">
      <p:cViewPr varScale="1">
        <p:scale>
          <a:sx n="141" d="100"/>
          <a:sy n="141" d="100"/>
        </p:scale>
        <p:origin x="1992" y="19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3673F-5075-2A4E-BF20-8814B9FA70F2}" type="datetimeFigureOut">
              <a:rPr lang="es-ES" smtClean="0"/>
              <a:t>4/9/19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AD6D3-FEDC-0748-AD7E-5E759970B5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7995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3673F-5075-2A4E-BF20-8814B9FA70F2}" type="datetimeFigureOut">
              <a:rPr lang="es-ES" smtClean="0"/>
              <a:t>4/9/19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AD6D3-FEDC-0748-AD7E-5E759970B5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6755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3673F-5075-2A4E-BF20-8814B9FA70F2}" type="datetimeFigureOut">
              <a:rPr lang="es-ES" smtClean="0"/>
              <a:t>4/9/19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AD6D3-FEDC-0748-AD7E-5E759970B5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2029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3673F-5075-2A4E-BF20-8814B9FA70F2}" type="datetimeFigureOut">
              <a:rPr lang="es-ES" smtClean="0"/>
              <a:t>4/9/19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AD6D3-FEDC-0748-AD7E-5E759970B5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3840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3673F-5075-2A4E-BF20-8814B9FA70F2}" type="datetimeFigureOut">
              <a:rPr lang="es-ES" smtClean="0"/>
              <a:t>4/9/19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AD6D3-FEDC-0748-AD7E-5E759970B5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671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conteni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3673F-5075-2A4E-BF20-8814B9FA70F2}" type="datetimeFigureOut">
              <a:rPr lang="es-ES" smtClean="0"/>
              <a:t>4/9/19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AD6D3-FEDC-0748-AD7E-5E759970B5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1604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3673F-5075-2A4E-BF20-8814B9FA70F2}" type="datetimeFigureOut">
              <a:rPr lang="es-ES" smtClean="0"/>
              <a:t>4/9/19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AD6D3-FEDC-0748-AD7E-5E759970B5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3900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3673F-5075-2A4E-BF20-8814B9FA70F2}" type="datetimeFigureOut">
              <a:rPr lang="es-ES" smtClean="0"/>
              <a:t>4/9/19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AD6D3-FEDC-0748-AD7E-5E759970B5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7557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3673F-5075-2A4E-BF20-8814B9FA70F2}" type="datetimeFigureOut">
              <a:rPr lang="es-ES" smtClean="0"/>
              <a:t>4/9/19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AD6D3-FEDC-0748-AD7E-5E759970B5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5835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3673F-5075-2A4E-BF20-8814B9FA70F2}" type="datetimeFigureOut">
              <a:rPr lang="es-ES" smtClean="0"/>
              <a:t>4/9/19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AD6D3-FEDC-0748-AD7E-5E759970B5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1149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3673F-5075-2A4E-BF20-8814B9FA70F2}" type="datetimeFigureOut">
              <a:rPr lang="es-ES" smtClean="0"/>
              <a:t>4/9/19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AD6D3-FEDC-0748-AD7E-5E759970B5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1975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3673F-5075-2A4E-BF20-8814B9FA70F2}" type="datetimeFigureOut">
              <a:rPr lang="es-ES" smtClean="0"/>
              <a:t>4/9/19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AD6D3-FEDC-0748-AD7E-5E759970B5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702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B45766D-689A-BA46-BF33-5792E0155B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22" y="0"/>
            <a:ext cx="9681327" cy="6858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9C335DA-6324-9148-98F5-CB6C0AD4B083}"/>
              </a:ext>
            </a:extLst>
          </p:cNvPr>
          <p:cNvSpPr txBox="1"/>
          <p:nvPr/>
        </p:nvSpPr>
        <p:spPr>
          <a:xfrm>
            <a:off x="1902393" y="113121"/>
            <a:ext cx="62601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>
                <a:solidFill>
                  <a:srgbClr val="00B050"/>
                </a:solidFill>
                <a:latin typeface="KG Chasing Pavements" panose="02000506000000020004" pitchFamily="2" charset="77"/>
              </a:rPr>
              <a:t>O</a:t>
            </a:r>
            <a:r>
              <a:rPr lang="es-ES" sz="4400" dirty="0">
                <a:solidFill>
                  <a:srgbClr val="FF0000"/>
                </a:solidFill>
                <a:latin typeface="KG Chasing Pavements" panose="02000506000000020004" pitchFamily="2" charset="77"/>
              </a:rPr>
              <a:t>R</a:t>
            </a:r>
            <a:r>
              <a:rPr lang="es-ES" sz="4400" dirty="0">
                <a:solidFill>
                  <a:srgbClr val="FFFF00"/>
                </a:solidFill>
                <a:latin typeface="KG Chasing Pavements" panose="02000506000000020004" pitchFamily="2" charset="77"/>
              </a:rPr>
              <a:t>G</a:t>
            </a:r>
            <a:r>
              <a:rPr lang="es-ES" sz="4400" dirty="0">
                <a:solidFill>
                  <a:srgbClr val="7030A0"/>
                </a:solidFill>
                <a:latin typeface="KG Chasing Pavements" panose="02000506000000020004" pitchFamily="2" charset="77"/>
              </a:rPr>
              <a:t>A</a:t>
            </a:r>
            <a:r>
              <a:rPr lang="es-ES" sz="4400" dirty="0">
                <a:solidFill>
                  <a:srgbClr val="FFC000"/>
                </a:solidFill>
                <a:latin typeface="KG Chasing Pavements" panose="02000506000000020004" pitchFamily="2" charset="77"/>
              </a:rPr>
              <a:t>N</a:t>
            </a:r>
            <a:r>
              <a:rPr lang="es-ES" sz="4400" dirty="0">
                <a:solidFill>
                  <a:srgbClr val="0070C0"/>
                </a:solidFill>
                <a:latin typeface="KG Chasing Pavements" panose="02000506000000020004" pitchFamily="2" charset="77"/>
              </a:rPr>
              <a:t>I</a:t>
            </a:r>
            <a:r>
              <a:rPr lang="es-ES" sz="4400" dirty="0">
                <a:solidFill>
                  <a:srgbClr val="C00000"/>
                </a:solidFill>
                <a:latin typeface="KG Chasing Pavements" panose="02000506000000020004" pitchFamily="2" charset="77"/>
              </a:rPr>
              <a:t>Z</a:t>
            </a:r>
            <a:r>
              <a:rPr lang="es-ES" sz="4400" dirty="0">
                <a:solidFill>
                  <a:schemeClr val="accent6">
                    <a:lumMod val="50000"/>
                  </a:schemeClr>
                </a:solidFill>
                <a:latin typeface="KG Chasing Pavements" panose="02000506000000020004" pitchFamily="2" charset="77"/>
              </a:rPr>
              <a:t>A</a:t>
            </a:r>
            <a:r>
              <a:rPr lang="es-ES" sz="4400" dirty="0">
                <a:solidFill>
                  <a:srgbClr val="FF0000"/>
                </a:solidFill>
                <a:latin typeface="KG Chasing Pavements" panose="02000506000000020004" pitchFamily="2" charset="77"/>
              </a:rPr>
              <a:t>D</a:t>
            </a:r>
            <a:r>
              <a:rPr lang="es-ES" sz="4400" dirty="0">
                <a:solidFill>
                  <a:srgbClr val="FFC000"/>
                </a:solidFill>
                <a:latin typeface="KG Chasing Pavements" panose="02000506000000020004" pitchFamily="2" charset="77"/>
              </a:rPr>
              <a:t>O</a:t>
            </a:r>
            <a:r>
              <a:rPr lang="es-ES" sz="4400" dirty="0">
                <a:solidFill>
                  <a:srgbClr val="0070C0"/>
                </a:solidFill>
                <a:latin typeface="KG Chasing Pavements" panose="02000506000000020004" pitchFamily="2" charset="77"/>
              </a:rPr>
              <a:t>R</a:t>
            </a:r>
            <a:r>
              <a:rPr lang="es-ES" sz="4400" dirty="0">
                <a:latin typeface="KG Chasing Pavements" panose="02000506000000020004" pitchFamily="2" charset="77"/>
              </a:rPr>
              <a:t> </a:t>
            </a:r>
            <a:r>
              <a:rPr lang="es-ES" sz="4400" dirty="0">
                <a:solidFill>
                  <a:schemeClr val="accent6">
                    <a:lumMod val="50000"/>
                  </a:schemeClr>
                </a:solidFill>
                <a:latin typeface="KG Chasing Pavements" panose="02000506000000020004" pitchFamily="2" charset="77"/>
              </a:rPr>
              <a:t>S</a:t>
            </a:r>
            <a:r>
              <a:rPr lang="es-ES" sz="4400" dirty="0">
                <a:solidFill>
                  <a:srgbClr val="FF8AD8"/>
                </a:solidFill>
                <a:latin typeface="KG Chasing Pavements" panose="02000506000000020004" pitchFamily="2" charset="77"/>
              </a:rPr>
              <a:t>E</a:t>
            </a:r>
            <a:r>
              <a:rPr lang="es-ES" sz="4400" dirty="0">
                <a:solidFill>
                  <a:srgbClr val="FFD579"/>
                </a:solidFill>
                <a:latin typeface="KG Chasing Pavements" panose="02000506000000020004" pitchFamily="2" charset="77"/>
              </a:rPr>
              <a:t>M</a:t>
            </a:r>
            <a:r>
              <a:rPr lang="es-ES" sz="4400" dirty="0">
                <a:solidFill>
                  <a:schemeClr val="accent1">
                    <a:lumMod val="75000"/>
                  </a:schemeClr>
                </a:solidFill>
                <a:latin typeface="KG Chasing Pavements" panose="02000506000000020004" pitchFamily="2" charset="77"/>
              </a:rPr>
              <a:t>A</a:t>
            </a:r>
            <a:r>
              <a:rPr lang="es-ES" sz="4400" dirty="0">
                <a:solidFill>
                  <a:srgbClr val="FF0000"/>
                </a:solidFill>
                <a:latin typeface="KG Chasing Pavements" panose="02000506000000020004" pitchFamily="2" charset="77"/>
              </a:rPr>
              <a:t>N</a:t>
            </a:r>
            <a:r>
              <a:rPr lang="es-ES" sz="4400" dirty="0">
                <a:latin typeface="KG Chasing Pavements" panose="02000506000000020004" pitchFamily="2" charset="77"/>
              </a:rPr>
              <a:t>A</a:t>
            </a:r>
            <a:r>
              <a:rPr lang="es-ES" sz="4400" dirty="0">
                <a:solidFill>
                  <a:srgbClr val="73FEFF"/>
                </a:solidFill>
                <a:latin typeface="KG Chasing Pavements" panose="02000506000000020004" pitchFamily="2" charset="77"/>
              </a:rPr>
              <a:t>L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F9BCFBD-C11D-9D40-994F-A9FF1D8A92E3}"/>
              </a:ext>
            </a:extLst>
          </p:cNvPr>
          <p:cNvSpPr txBox="1"/>
          <p:nvPr/>
        </p:nvSpPr>
        <p:spPr>
          <a:xfrm>
            <a:off x="707010" y="1131217"/>
            <a:ext cx="789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LUNES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461831A-8BC7-674D-832F-E9F43E1783FA}"/>
              </a:ext>
            </a:extLst>
          </p:cNvPr>
          <p:cNvSpPr txBox="1"/>
          <p:nvPr/>
        </p:nvSpPr>
        <p:spPr>
          <a:xfrm>
            <a:off x="1939898" y="1131217"/>
            <a:ext cx="965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MARTES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52290E7-84ED-B344-B73A-6C2281D88AE5}"/>
              </a:ext>
            </a:extLst>
          </p:cNvPr>
          <p:cNvSpPr txBox="1"/>
          <p:nvPr/>
        </p:nvSpPr>
        <p:spPr>
          <a:xfrm>
            <a:off x="3096856" y="1131217"/>
            <a:ext cx="1261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MIÉRCOLES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97B8D60-ED14-1147-8538-7EF722509F59}"/>
              </a:ext>
            </a:extLst>
          </p:cNvPr>
          <p:cNvSpPr txBox="1"/>
          <p:nvPr/>
        </p:nvSpPr>
        <p:spPr>
          <a:xfrm>
            <a:off x="4599831" y="1131217"/>
            <a:ext cx="865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JUEVES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CD08180-7636-204F-8FEE-EEA4953E94FB}"/>
              </a:ext>
            </a:extLst>
          </p:cNvPr>
          <p:cNvSpPr txBox="1"/>
          <p:nvPr/>
        </p:nvSpPr>
        <p:spPr>
          <a:xfrm>
            <a:off x="5842146" y="1131217"/>
            <a:ext cx="975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VIERNES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49557C4-5E88-AB4B-B4A6-70FC7423F8F1}"/>
              </a:ext>
            </a:extLst>
          </p:cNvPr>
          <p:cNvSpPr txBox="1"/>
          <p:nvPr/>
        </p:nvSpPr>
        <p:spPr>
          <a:xfrm>
            <a:off x="7141023" y="1131217"/>
            <a:ext cx="972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SÁBADO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B34C046-129F-A94E-AF2B-452BC99A0A1D}"/>
              </a:ext>
            </a:extLst>
          </p:cNvPr>
          <p:cNvSpPr txBox="1"/>
          <p:nvPr/>
        </p:nvSpPr>
        <p:spPr>
          <a:xfrm>
            <a:off x="8332394" y="1131217"/>
            <a:ext cx="1181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DOMINGO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288357E-5446-0F4A-B886-9BEB7C689236}"/>
              </a:ext>
            </a:extLst>
          </p:cNvPr>
          <p:cNvSpPr txBox="1"/>
          <p:nvPr/>
        </p:nvSpPr>
        <p:spPr>
          <a:xfrm>
            <a:off x="4071932" y="4111658"/>
            <a:ext cx="2107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TAREAS PENDIENTES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D6E4F21-CD93-1A45-99CA-C24CB819D11D}"/>
              </a:ext>
            </a:extLst>
          </p:cNvPr>
          <p:cNvSpPr txBox="1"/>
          <p:nvPr/>
        </p:nvSpPr>
        <p:spPr>
          <a:xfrm>
            <a:off x="8122898" y="313175"/>
            <a:ext cx="1361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KG Behind These Hazel Eyes" panose="02000506000000020004" pitchFamily="2" charset="77"/>
              </a:rPr>
              <a:t>SEMANA___</a:t>
            </a:r>
          </a:p>
        </p:txBody>
      </p:sp>
    </p:spTree>
    <p:extLst>
      <p:ext uri="{BB962C8B-B14F-4D97-AF65-F5344CB8AC3E}">
        <p14:creationId xmlns:p14="http://schemas.microsoft.com/office/powerpoint/2010/main" val="1668357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13</Words>
  <Application>Microsoft Macintosh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KG Behind These Hazel Eyes</vt:lpstr>
      <vt:lpstr>KG Chasing Pavements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Usuario de Microsoft Office</cp:lastModifiedBy>
  <cp:revision>2</cp:revision>
  <dcterms:created xsi:type="dcterms:W3CDTF">2019-09-03T16:26:23Z</dcterms:created>
  <dcterms:modified xsi:type="dcterms:W3CDTF">2019-09-04T06:46:25Z</dcterms:modified>
</cp:coreProperties>
</file>