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DDEC"/>
    <a:srgbClr val="FF8A65"/>
    <a:srgbClr val="25A79A"/>
    <a:srgbClr val="F16091"/>
    <a:srgbClr val="FFD64F"/>
    <a:srgbClr val="73FEFF"/>
    <a:srgbClr val="FFD579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5"/>
    <p:restoredTop sz="94699"/>
  </p:normalViewPr>
  <p:slideViewPr>
    <p:cSldViewPr snapToGrid="0" snapToObjects="1" showGuides="1">
      <p:cViewPr varScale="1">
        <p:scale>
          <a:sx n="141" d="100"/>
          <a:sy n="141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99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75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0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84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60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90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55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8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14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7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ECC14F7-5535-654F-B4DD-11AA4F05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2" y="0"/>
            <a:ext cx="967815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C335DA-6324-9148-98F5-CB6C0AD4B083}"/>
              </a:ext>
            </a:extLst>
          </p:cNvPr>
          <p:cNvSpPr txBox="1"/>
          <p:nvPr/>
        </p:nvSpPr>
        <p:spPr>
          <a:xfrm>
            <a:off x="1902393" y="113121"/>
            <a:ext cx="6260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00B050"/>
                </a:solidFill>
                <a:latin typeface="KG Chasing Pavements" panose="02000506000000020004" pitchFamily="2" charset="77"/>
              </a:rPr>
              <a:t>O</a:t>
            </a:r>
            <a:r>
              <a:rPr lang="es-ES" sz="4400" dirty="0">
                <a:solidFill>
                  <a:srgbClr val="FF0000"/>
                </a:solidFill>
                <a:latin typeface="KG Chasing Pavements" panose="02000506000000020004" pitchFamily="2" charset="77"/>
              </a:rPr>
              <a:t>R</a:t>
            </a:r>
            <a:r>
              <a:rPr lang="es-ES" sz="4400" dirty="0">
                <a:solidFill>
                  <a:srgbClr val="FFFF00"/>
                </a:solidFill>
                <a:latin typeface="KG Chasing Pavements" panose="02000506000000020004" pitchFamily="2" charset="77"/>
              </a:rPr>
              <a:t>G</a:t>
            </a:r>
            <a:r>
              <a:rPr lang="es-ES" sz="4400" dirty="0">
                <a:solidFill>
                  <a:srgbClr val="7030A0"/>
                </a:solidFill>
                <a:latin typeface="KG Chasing Pavements" panose="02000506000000020004" pitchFamily="2" charset="77"/>
              </a:rPr>
              <a:t>A</a:t>
            </a:r>
            <a:r>
              <a:rPr lang="es-ES" sz="4400" dirty="0">
                <a:solidFill>
                  <a:srgbClr val="FFC000"/>
                </a:solidFill>
                <a:latin typeface="KG Chasing Pavements" panose="02000506000000020004" pitchFamily="2" charset="77"/>
              </a:rPr>
              <a:t>N</a:t>
            </a:r>
            <a:r>
              <a:rPr lang="es-ES" sz="4400" dirty="0">
                <a:solidFill>
                  <a:srgbClr val="0070C0"/>
                </a:solidFill>
                <a:latin typeface="KG Chasing Pavements" panose="02000506000000020004" pitchFamily="2" charset="77"/>
              </a:rPr>
              <a:t>I</a:t>
            </a:r>
            <a:r>
              <a:rPr lang="es-ES" sz="4400" dirty="0">
                <a:solidFill>
                  <a:srgbClr val="C00000"/>
                </a:solidFill>
                <a:latin typeface="KG Chasing Pavements" panose="02000506000000020004" pitchFamily="2" charset="77"/>
              </a:rPr>
              <a:t>Z</a:t>
            </a:r>
            <a:r>
              <a:rPr lang="es-ES" sz="4400" dirty="0">
                <a:solidFill>
                  <a:schemeClr val="accent6">
                    <a:lumMod val="50000"/>
                  </a:schemeClr>
                </a:solidFill>
                <a:latin typeface="KG Chasing Pavements" panose="02000506000000020004" pitchFamily="2" charset="77"/>
              </a:rPr>
              <a:t>A</a:t>
            </a:r>
            <a:r>
              <a:rPr lang="es-ES" sz="4400" dirty="0">
                <a:solidFill>
                  <a:srgbClr val="FF0000"/>
                </a:solidFill>
                <a:latin typeface="KG Chasing Pavements" panose="02000506000000020004" pitchFamily="2" charset="77"/>
              </a:rPr>
              <a:t>D</a:t>
            </a:r>
            <a:r>
              <a:rPr lang="es-ES" sz="4400" dirty="0">
                <a:solidFill>
                  <a:srgbClr val="FFC000"/>
                </a:solidFill>
                <a:latin typeface="KG Chasing Pavements" panose="02000506000000020004" pitchFamily="2" charset="77"/>
              </a:rPr>
              <a:t>O</a:t>
            </a:r>
            <a:r>
              <a:rPr lang="es-ES" sz="4400" dirty="0">
                <a:solidFill>
                  <a:srgbClr val="0070C0"/>
                </a:solidFill>
                <a:latin typeface="KG Chasing Pavements" panose="02000506000000020004" pitchFamily="2" charset="77"/>
              </a:rPr>
              <a:t>R</a:t>
            </a:r>
            <a:r>
              <a:rPr lang="es-ES" sz="4400" dirty="0">
                <a:latin typeface="KG Chasing Pavements" panose="02000506000000020004" pitchFamily="2" charset="77"/>
              </a:rPr>
              <a:t> </a:t>
            </a:r>
            <a:r>
              <a:rPr lang="es-ES" sz="4400" dirty="0">
                <a:solidFill>
                  <a:schemeClr val="accent6">
                    <a:lumMod val="50000"/>
                  </a:schemeClr>
                </a:solidFill>
                <a:latin typeface="KG Chasing Pavements" panose="02000506000000020004" pitchFamily="2" charset="77"/>
              </a:rPr>
              <a:t>S</a:t>
            </a:r>
            <a:r>
              <a:rPr lang="es-ES" sz="4400" dirty="0">
                <a:solidFill>
                  <a:srgbClr val="FF8AD8"/>
                </a:solidFill>
                <a:latin typeface="KG Chasing Pavements" panose="02000506000000020004" pitchFamily="2" charset="77"/>
              </a:rPr>
              <a:t>E</a:t>
            </a:r>
            <a:r>
              <a:rPr lang="es-ES" sz="4400" dirty="0">
                <a:solidFill>
                  <a:srgbClr val="FFD579"/>
                </a:solidFill>
                <a:latin typeface="KG Chasing Pavements" panose="02000506000000020004" pitchFamily="2" charset="77"/>
              </a:rPr>
              <a:t>M</a:t>
            </a: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KG Chasing Pavements" panose="02000506000000020004" pitchFamily="2" charset="77"/>
              </a:rPr>
              <a:t>A</a:t>
            </a:r>
            <a:r>
              <a:rPr lang="es-ES" sz="4400" dirty="0">
                <a:solidFill>
                  <a:srgbClr val="FF0000"/>
                </a:solidFill>
                <a:latin typeface="KG Chasing Pavements" panose="02000506000000020004" pitchFamily="2" charset="77"/>
              </a:rPr>
              <a:t>N</a:t>
            </a:r>
            <a:r>
              <a:rPr lang="es-ES" sz="4400" dirty="0">
                <a:latin typeface="KG Chasing Pavements" panose="02000506000000020004" pitchFamily="2" charset="77"/>
              </a:rPr>
              <a:t>A</a:t>
            </a:r>
            <a:r>
              <a:rPr lang="es-ES" sz="4400" dirty="0">
                <a:solidFill>
                  <a:srgbClr val="73FEFF"/>
                </a:solidFill>
                <a:latin typeface="KG Chasing Pavements" panose="02000506000000020004" pitchFamily="2" charset="77"/>
              </a:rPr>
              <a:t>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88357E-5446-0F4A-B886-9BEB7C689236}"/>
              </a:ext>
            </a:extLst>
          </p:cNvPr>
          <p:cNvSpPr txBox="1"/>
          <p:nvPr/>
        </p:nvSpPr>
        <p:spPr>
          <a:xfrm>
            <a:off x="4071932" y="4111658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TAREAS PENDIENTES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D6E4F21-CD93-1A45-99CA-C24CB819D11D}"/>
              </a:ext>
            </a:extLst>
          </p:cNvPr>
          <p:cNvSpPr txBox="1"/>
          <p:nvPr/>
        </p:nvSpPr>
        <p:spPr>
          <a:xfrm>
            <a:off x="8122898" y="31317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KG Behind These Hazel Eyes" panose="02000506000000020004" pitchFamily="2" charset="77"/>
              </a:rPr>
              <a:t>SEMANA___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93A5780E-F21B-5C4F-9BBE-023A742646BB}"/>
              </a:ext>
            </a:extLst>
          </p:cNvPr>
          <p:cNvSpPr/>
          <p:nvPr/>
        </p:nvSpPr>
        <p:spPr>
          <a:xfrm>
            <a:off x="7215409" y="1270219"/>
            <a:ext cx="1004934" cy="334978"/>
          </a:xfrm>
          <a:prstGeom prst="roundRect">
            <a:avLst/>
          </a:prstGeom>
          <a:solidFill>
            <a:srgbClr val="FFD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C9733419-E261-7D49-96E5-868B3E880890}"/>
              </a:ext>
            </a:extLst>
          </p:cNvPr>
          <p:cNvSpPr/>
          <p:nvPr/>
        </p:nvSpPr>
        <p:spPr>
          <a:xfrm>
            <a:off x="8422928" y="1237653"/>
            <a:ext cx="1004934" cy="334978"/>
          </a:xfrm>
          <a:prstGeom prst="roundRect">
            <a:avLst/>
          </a:prstGeom>
          <a:solidFill>
            <a:srgbClr val="F1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58081196-4EF0-2749-B745-5B76F20782E5}"/>
              </a:ext>
            </a:extLst>
          </p:cNvPr>
          <p:cNvSpPr/>
          <p:nvPr/>
        </p:nvSpPr>
        <p:spPr>
          <a:xfrm>
            <a:off x="5804967" y="1244034"/>
            <a:ext cx="1004934" cy="334978"/>
          </a:xfrm>
          <a:prstGeom prst="roundRect">
            <a:avLst/>
          </a:prstGeom>
          <a:solidFill>
            <a:srgbClr val="25A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E6E92ED3-2D2B-7148-81FB-64454A276D79}"/>
              </a:ext>
            </a:extLst>
          </p:cNvPr>
          <p:cNvSpPr/>
          <p:nvPr/>
        </p:nvSpPr>
        <p:spPr>
          <a:xfrm>
            <a:off x="4426798" y="1250415"/>
            <a:ext cx="1004934" cy="334978"/>
          </a:xfrm>
          <a:prstGeom prst="roundRect">
            <a:avLst/>
          </a:prstGeom>
          <a:solidFill>
            <a:srgbClr val="FF8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6D3CC742-7BF7-2E41-93C2-8F4DB152DC1F}"/>
              </a:ext>
            </a:extLst>
          </p:cNvPr>
          <p:cNvSpPr/>
          <p:nvPr/>
        </p:nvSpPr>
        <p:spPr>
          <a:xfrm>
            <a:off x="3048628" y="1248071"/>
            <a:ext cx="1143311" cy="334978"/>
          </a:xfrm>
          <a:prstGeom prst="roundRect">
            <a:avLst/>
          </a:prstGeom>
          <a:solidFill>
            <a:srgbClr val="7CD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28370C3-F961-8A48-B1C3-5EA68D1A140D}"/>
              </a:ext>
            </a:extLst>
          </p:cNvPr>
          <p:cNvSpPr txBox="1"/>
          <p:nvPr/>
        </p:nvSpPr>
        <p:spPr>
          <a:xfrm>
            <a:off x="546237" y="1235865"/>
            <a:ext cx="78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LUNES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45EB8AA-DAC0-274C-8DE7-C00C57AE6258}"/>
              </a:ext>
            </a:extLst>
          </p:cNvPr>
          <p:cNvSpPr txBox="1"/>
          <p:nvPr/>
        </p:nvSpPr>
        <p:spPr>
          <a:xfrm>
            <a:off x="1833443" y="1235865"/>
            <a:ext cx="96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MARTES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E3826BF-39A4-5A45-B09D-B5754457F79C}"/>
              </a:ext>
            </a:extLst>
          </p:cNvPr>
          <p:cNvSpPr txBox="1"/>
          <p:nvPr/>
        </p:nvSpPr>
        <p:spPr>
          <a:xfrm>
            <a:off x="2981348" y="1235865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MIÉRCOLES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D4C088C-13D4-F84A-9A6A-83FCCBF8761E}"/>
              </a:ext>
            </a:extLst>
          </p:cNvPr>
          <p:cNvSpPr txBox="1"/>
          <p:nvPr/>
        </p:nvSpPr>
        <p:spPr>
          <a:xfrm>
            <a:off x="4529589" y="1235865"/>
            <a:ext cx="86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JUEVES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5DE2921-9C56-5342-9C0D-1268388B68C6}"/>
              </a:ext>
            </a:extLst>
          </p:cNvPr>
          <p:cNvSpPr txBox="1"/>
          <p:nvPr/>
        </p:nvSpPr>
        <p:spPr>
          <a:xfrm>
            <a:off x="5790011" y="1235865"/>
            <a:ext cx="9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VIERNES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88F95B6-AA03-0C47-AB7D-79AA5FAF48C4}"/>
              </a:ext>
            </a:extLst>
          </p:cNvPr>
          <p:cNvSpPr txBox="1"/>
          <p:nvPr/>
        </p:nvSpPr>
        <p:spPr>
          <a:xfrm>
            <a:off x="7097941" y="1235865"/>
            <a:ext cx="97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SÁBADO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72C802A-AEB1-144C-B955-51A7547AC4D5}"/>
              </a:ext>
            </a:extLst>
          </p:cNvPr>
          <p:cNvSpPr txBox="1"/>
          <p:nvPr/>
        </p:nvSpPr>
        <p:spPr>
          <a:xfrm>
            <a:off x="8334577" y="1235865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166835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13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KG Behind These Hazel Eyes</vt:lpstr>
      <vt:lpstr>KG Chasing Pavements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6</cp:revision>
  <cp:lastPrinted>2019-09-04T06:46:36Z</cp:lastPrinted>
  <dcterms:created xsi:type="dcterms:W3CDTF">2019-09-03T16:26:23Z</dcterms:created>
  <dcterms:modified xsi:type="dcterms:W3CDTF">2019-09-04T16:26:10Z</dcterms:modified>
</cp:coreProperties>
</file>