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  <a:srgbClr val="FFD579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5"/>
    <p:restoredTop sz="94699"/>
  </p:normalViewPr>
  <p:slideViewPr>
    <p:cSldViewPr snapToGrid="0" snapToObjects="1" showGuides="1">
      <p:cViewPr varScale="1">
        <p:scale>
          <a:sx n="141" d="100"/>
          <a:sy n="141" d="100"/>
        </p:scale>
        <p:origin x="784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99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75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02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84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7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60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90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55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83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14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97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673F-5075-2A4E-BF20-8814B9FA70F2}" type="datetimeFigureOut">
              <a:rPr lang="es-ES" smtClean="0"/>
              <a:t>4/9/19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D6D3-FEDC-0748-AD7E-5E759970B5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0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53ACF084-0E52-AF4C-A422-7A79A46A9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4" y="0"/>
            <a:ext cx="9705315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C335DA-6324-9148-98F5-CB6C0AD4B083}"/>
              </a:ext>
            </a:extLst>
          </p:cNvPr>
          <p:cNvSpPr txBox="1"/>
          <p:nvPr/>
        </p:nvSpPr>
        <p:spPr>
          <a:xfrm>
            <a:off x="2512908" y="206672"/>
            <a:ext cx="5313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00B050"/>
                </a:solidFill>
                <a:latin typeface="KG Corner of the Sky" panose="02000503000000020004" pitchFamily="2" charset="77"/>
              </a:rPr>
              <a:t>O</a:t>
            </a:r>
            <a:r>
              <a:rPr lang="es-ES" sz="2800" dirty="0">
                <a:solidFill>
                  <a:srgbClr val="FF0000"/>
                </a:solidFill>
                <a:latin typeface="KG Corner of the Sky" panose="02000503000000020004" pitchFamily="2" charset="77"/>
              </a:rPr>
              <a:t>R</a:t>
            </a:r>
            <a:r>
              <a:rPr lang="es-ES" sz="2800" dirty="0">
                <a:solidFill>
                  <a:srgbClr val="FFFF00"/>
                </a:solidFill>
                <a:latin typeface="KG Corner of the Sky" panose="02000503000000020004" pitchFamily="2" charset="77"/>
              </a:rPr>
              <a:t>G</a:t>
            </a:r>
            <a:r>
              <a:rPr lang="es-ES" sz="2800" dirty="0">
                <a:solidFill>
                  <a:srgbClr val="7030A0"/>
                </a:solidFill>
                <a:latin typeface="KG Corner of the Sky" panose="02000503000000020004" pitchFamily="2" charset="77"/>
              </a:rPr>
              <a:t>A</a:t>
            </a:r>
            <a:r>
              <a:rPr lang="es-ES" sz="2800" dirty="0">
                <a:solidFill>
                  <a:srgbClr val="FFC000"/>
                </a:solidFill>
                <a:latin typeface="KG Corner of the Sky" panose="02000503000000020004" pitchFamily="2" charset="77"/>
              </a:rPr>
              <a:t>N</a:t>
            </a:r>
            <a:r>
              <a:rPr lang="es-ES" sz="2800" dirty="0">
                <a:solidFill>
                  <a:srgbClr val="0070C0"/>
                </a:solidFill>
                <a:latin typeface="KG Corner of the Sky" panose="02000503000000020004" pitchFamily="2" charset="77"/>
              </a:rPr>
              <a:t>I</a:t>
            </a:r>
            <a:r>
              <a:rPr lang="es-ES" sz="2800" dirty="0">
                <a:solidFill>
                  <a:srgbClr val="C00000"/>
                </a:solidFill>
                <a:latin typeface="KG Corner of the Sky" panose="02000503000000020004" pitchFamily="2" charset="77"/>
              </a:rPr>
              <a:t>Z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KG Corner of the Sky" panose="02000503000000020004" pitchFamily="2" charset="77"/>
              </a:rPr>
              <a:t>A</a:t>
            </a:r>
            <a:r>
              <a:rPr lang="es-ES" sz="2800" dirty="0">
                <a:solidFill>
                  <a:srgbClr val="FF0000"/>
                </a:solidFill>
                <a:latin typeface="KG Corner of the Sky" panose="02000503000000020004" pitchFamily="2" charset="77"/>
              </a:rPr>
              <a:t>D</a:t>
            </a:r>
            <a:r>
              <a:rPr lang="es-ES" sz="2800" dirty="0">
                <a:solidFill>
                  <a:srgbClr val="FFC000"/>
                </a:solidFill>
                <a:latin typeface="KG Corner of the Sky" panose="02000503000000020004" pitchFamily="2" charset="77"/>
              </a:rPr>
              <a:t>O</a:t>
            </a:r>
            <a:r>
              <a:rPr lang="es-ES" sz="2800" dirty="0">
                <a:solidFill>
                  <a:srgbClr val="0070C0"/>
                </a:solidFill>
                <a:latin typeface="KG Corner of the Sky" panose="02000503000000020004" pitchFamily="2" charset="77"/>
              </a:rPr>
              <a:t>R</a:t>
            </a:r>
            <a:r>
              <a:rPr lang="es-ES" sz="2800" dirty="0">
                <a:latin typeface="KG Corner of the Sky" panose="02000503000000020004" pitchFamily="2" charset="77"/>
              </a:rPr>
              <a:t> </a:t>
            </a:r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KG Corner of the Sky" panose="02000503000000020004" pitchFamily="2" charset="77"/>
              </a:rPr>
              <a:t>S</a:t>
            </a:r>
            <a:r>
              <a:rPr lang="es-ES" sz="2800" dirty="0">
                <a:solidFill>
                  <a:srgbClr val="FF8AD8"/>
                </a:solidFill>
                <a:latin typeface="KG Corner of the Sky" panose="02000503000000020004" pitchFamily="2" charset="77"/>
              </a:rPr>
              <a:t>E</a:t>
            </a:r>
            <a:r>
              <a:rPr lang="es-ES" sz="2800" dirty="0">
                <a:solidFill>
                  <a:srgbClr val="FFD579"/>
                </a:solidFill>
                <a:latin typeface="KG Corner of the Sky" panose="02000503000000020004" pitchFamily="2" charset="77"/>
              </a:rPr>
              <a:t>M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KG Corner of the Sky" panose="02000503000000020004" pitchFamily="2" charset="77"/>
              </a:rPr>
              <a:t>A</a:t>
            </a:r>
            <a:r>
              <a:rPr lang="es-ES" sz="2800" dirty="0">
                <a:solidFill>
                  <a:srgbClr val="FF0000"/>
                </a:solidFill>
                <a:latin typeface="KG Corner of the Sky" panose="02000503000000020004" pitchFamily="2" charset="77"/>
              </a:rPr>
              <a:t>N</a:t>
            </a:r>
            <a:r>
              <a:rPr lang="es-ES" sz="2800" dirty="0">
                <a:latin typeface="KG Corner of the Sky" panose="02000503000000020004" pitchFamily="2" charset="77"/>
              </a:rPr>
              <a:t>A</a:t>
            </a:r>
            <a:r>
              <a:rPr lang="es-ES" sz="2800" dirty="0">
                <a:solidFill>
                  <a:srgbClr val="92D050"/>
                </a:solidFill>
                <a:latin typeface="KG Corner of the Sky" panose="02000503000000020004" pitchFamily="2" charset="77"/>
              </a:rPr>
              <a:t>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9BCFBD-C11D-9D40-994F-A9FF1D8A92E3}"/>
              </a:ext>
            </a:extLst>
          </p:cNvPr>
          <p:cNvSpPr txBox="1"/>
          <p:nvPr/>
        </p:nvSpPr>
        <p:spPr>
          <a:xfrm>
            <a:off x="595382" y="1239627"/>
            <a:ext cx="78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LUNES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61831A-8BC7-674D-832F-E9F43E1783FA}"/>
              </a:ext>
            </a:extLst>
          </p:cNvPr>
          <p:cNvSpPr txBox="1"/>
          <p:nvPr/>
        </p:nvSpPr>
        <p:spPr>
          <a:xfrm>
            <a:off x="1799615" y="1239627"/>
            <a:ext cx="96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MARTES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52290E7-84ED-B344-B73A-6C2281D88AE5}"/>
              </a:ext>
            </a:extLst>
          </p:cNvPr>
          <p:cNvSpPr txBox="1"/>
          <p:nvPr/>
        </p:nvSpPr>
        <p:spPr>
          <a:xfrm>
            <a:off x="2976175" y="1239627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MIÉRCOLES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7B8D60-ED14-1147-8538-7EF722509F59}"/>
              </a:ext>
            </a:extLst>
          </p:cNvPr>
          <p:cNvSpPr txBox="1"/>
          <p:nvPr/>
        </p:nvSpPr>
        <p:spPr>
          <a:xfrm>
            <a:off x="4518354" y="1239627"/>
            <a:ext cx="86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JUEVES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D08180-7636-204F-8FEE-EEA4953E94FB}"/>
              </a:ext>
            </a:extLst>
          </p:cNvPr>
          <p:cNvSpPr txBox="1"/>
          <p:nvPr/>
        </p:nvSpPr>
        <p:spPr>
          <a:xfrm>
            <a:off x="5777654" y="1239627"/>
            <a:ext cx="97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VIERNES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9557C4-5E88-AB4B-B4A6-70FC7423F8F1}"/>
              </a:ext>
            </a:extLst>
          </p:cNvPr>
          <p:cNvSpPr txBox="1"/>
          <p:nvPr/>
        </p:nvSpPr>
        <p:spPr>
          <a:xfrm>
            <a:off x="7141024" y="1239627"/>
            <a:ext cx="97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SÁBADO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34C046-129F-A94E-AF2B-452BC99A0A1D}"/>
              </a:ext>
            </a:extLst>
          </p:cNvPr>
          <p:cNvSpPr txBox="1"/>
          <p:nvPr/>
        </p:nvSpPr>
        <p:spPr>
          <a:xfrm>
            <a:off x="8332394" y="1239627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DOMINGO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88357E-5446-0F4A-B886-9BEB7C689236}"/>
              </a:ext>
            </a:extLst>
          </p:cNvPr>
          <p:cNvSpPr txBox="1"/>
          <p:nvPr/>
        </p:nvSpPr>
        <p:spPr>
          <a:xfrm>
            <a:off x="3899025" y="4144045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TAREAS PENDIENTES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5D65D33-1FEC-BE42-AF3A-D2F1F8AE7B5F}"/>
              </a:ext>
            </a:extLst>
          </p:cNvPr>
          <p:cNvSpPr txBox="1"/>
          <p:nvPr/>
        </p:nvSpPr>
        <p:spPr>
          <a:xfrm>
            <a:off x="8038178" y="279096"/>
            <a:ext cx="881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KG Behind These Hazel Eyes" panose="02000506000000020004" pitchFamily="2" charset="77"/>
              </a:rPr>
              <a:t>SEMANA</a:t>
            </a:r>
            <a:endParaRPr lang="es-ES" dirty="0">
              <a:solidFill>
                <a:schemeClr val="bg1"/>
              </a:solidFill>
              <a:latin typeface="KG Behind These Hazel Eyes" panose="02000506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1610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12</Words>
  <Application>Microsoft Macintosh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KG Behind These Hazel Eyes</vt:lpstr>
      <vt:lpstr>KG Corner of the Sky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7</cp:revision>
  <cp:lastPrinted>2019-09-04T15:38:04Z</cp:lastPrinted>
  <dcterms:created xsi:type="dcterms:W3CDTF">2019-09-03T16:26:23Z</dcterms:created>
  <dcterms:modified xsi:type="dcterms:W3CDTF">2019-09-04T16:00:04Z</dcterms:modified>
</cp:coreProperties>
</file>