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Caveat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aveat-bold.fntdata"/><Relationship Id="rId14" Type="http://schemas.openxmlformats.org/officeDocument/2006/relationships/font" Target="fonts/Cavea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428596" y="285728"/>
            <a:ext cx="4143404" cy="192882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2071670" y="500042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El aula de </a:t>
            </a:r>
            <a:endParaRPr>
              <a:latin typeface="Caveat"/>
              <a:ea typeface="Caveat"/>
              <a:cs typeface="Caveat"/>
              <a:sym typeface="Cave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Mary Godoy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descr="vinilo-portatil-mary-poppins-2597" id="86" name="Google Shape;8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600" y="301600"/>
            <a:ext cx="4143400" cy="192882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/>
          <p:nvPr/>
        </p:nvSpPr>
        <p:spPr>
          <a:xfrm>
            <a:off x="4572000" y="285728"/>
            <a:ext cx="4143404" cy="192882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vinilo-portatil-mary-poppins-2597"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0" y="285728"/>
            <a:ext cx="4143404" cy="1944688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6357950" y="500042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El aula de </a:t>
            </a:r>
            <a:endParaRPr>
              <a:latin typeface="Caveat"/>
              <a:ea typeface="Caveat"/>
              <a:cs typeface="Caveat"/>
              <a:sym typeface="Cave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Mary Godoy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/>
          <p:nvPr/>
        </p:nvSpPr>
        <p:spPr>
          <a:xfrm>
            <a:off x="428596" y="285728"/>
            <a:ext cx="4143404" cy="192882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100010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Texto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4572000" y="285728"/>
            <a:ext cx="4143300" cy="19287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528638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Texto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428596" y="2214554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642910" y="2126917"/>
            <a:ext cx="39291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Bienvenida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4572000" y="2214554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4679151" y="2126954"/>
            <a:ext cx="39291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Bienvenida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/>
          <p:nvPr/>
        </p:nvSpPr>
        <p:spPr>
          <a:xfrm>
            <a:off x="428596" y="285728"/>
            <a:ext cx="4143404" cy="2928958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100010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Texto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4572000" y="285728"/>
            <a:ext cx="4143300" cy="29289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528638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Texto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428596" y="3214686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571472" y="3214686"/>
            <a:ext cx="3929090" cy="428628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Calendario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4572000" y="3214686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4701626" y="3250361"/>
            <a:ext cx="39291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Calendario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/>
          <p:nvPr/>
        </p:nvSpPr>
        <p:spPr>
          <a:xfrm>
            <a:off x="428596" y="285728"/>
            <a:ext cx="4143404" cy="3429024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6"/>
          <p:cNvSpPr txBox="1"/>
          <p:nvPr/>
        </p:nvSpPr>
        <p:spPr>
          <a:xfrm>
            <a:off x="100010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Texto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20" name="Google Shape;120;p16"/>
          <p:cNvSpPr/>
          <p:nvPr/>
        </p:nvSpPr>
        <p:spPr>
          <a:xfrm>
            <a:off x="4572000" y="285728"/>
            <a:ext cx="4143404" cy="3429024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6"/>
          <p:cNvSpPr txBox="1"/>
          <p:nvPr/>
        </p:nvSpPr>
        <p:spPr>
          <a:xfrm>
            <a:off x="528638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Texto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22" name="Google Shape;122;p16"/>
          <p:cNvSpPr/>
          <p:nvPr/>
        </p:nvSpPr>
        <p:spPr>
          <a:xfrm>
            <a:off x="428596" y="3714752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535759" y="3714740"/>
            <a:ext cx="39291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Horario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4572000" y="3714752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6"/>
          <p:cNvSpPr txBox="1"/>
          <p:nvPr/>
        </p:nvSpPr>
        <p:spPr>
          <a:xfrm>
            <a:off x="4714876" y="3714752"/>
            <a:ext cx="3929090" cy="428628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Horario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/>
          <p:nvPr/>
        </p:nvSpPr>
        <p:spPr>
          <a:xfrm>
            <a:off x="428596" y="285728"/>
            <a:ext cx="4143300" cy="39291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7"/>
          <p:cNvSpPr txBox="1"/>
          <p:nvPr/>
        </p:nvSpPr>
        <p:spPr>
          <a:xfrm>
            <a:off x="100010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Texto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32" name="Google Shape;132;p17"/>
          <p:cNvSpPr/>
          <p:nvPr/>
        </p:nvSpPr>
        <p:spPr>
          <a:xfrm>
            <a:off x="4572000" y="285728"/>
            <a:ext cx="4143404" cy="392909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7"/>
          <p:cNvSpPr txBox="1"/>
          <p:nvPr/>
        </p:nvSpPr>
        <p:spPr>
          <a:xfrm>
            <a:off x="528638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Texto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34" name="Google Shape;134;p17"/>
          <p:cNvSpPr/>
          <p:nvPr/>
        </p:nvSpPr>
        <p:spPr>
          <a:xfrm>
            <a:off x="428596" y="4214818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7"/>
          <p:cNvSpPr txBox="1"/>
          <p:nvPr/>
        </p:nvSpPr>
        <p:spPr>
          <a:xfrm>
            <a:off x="535709" y="4214831"/>
            <a:ext cx="39291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Faltas de asistencia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36" name="Google Shape;136;p17"/>
          <p:cNvSpPr/>
          <p:nvPr/>
        </p:nvSpPr>
        <p:spPr>
          <a:xfrm>
            <a:off x="4572000" y="4214818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7"/>
          <p:cNvSpPr txBox="1"/>
          <p:nvPr/>
        </p:nvSpPr>
        <p:spPr>
          <a:xfrm>
            <a:off x="4714876" y="4214818"/>
            <a:ext cx="3929090" cy="428628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Faltas de asistencia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8"/>
          <p:cNvSpPr/>
          <p:nvPr/>
        </p:nvSpPr>
        <p:spPr>
          <a:xfrm>
            <a:off x="428596" y="285728"/>
            <a:ext cx="4143404" cy="442915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8"/>
          <p:cNvSpPr txBox="1"/>
          <p:nvPr/>
        </p:nvSpPr>
        <p:spPr>
          <a:xfrm>
            <a:off x="100010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Texto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44" name="Google Shape;144;p18"/>
          <p:cNvSpPr/>
          <p:nvPr/>
        </p:nvSpPr>
        <p:spPr>
          <a:xfrm>
            <a:off x="4572000" y="285728"/>
            <a:ext cx="4143404" cy="442915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8"/>
          <p:cNvSpPr txBox="1"/>
          <p:nvPr/>
        </p:nvSpPr>
        <p:spPr>
          <a:xfrm>
            <a:off x="528638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Texto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46" name="Google Shape;146;p18"/>
          <p:cNvSpPr/>
          <p:nvPr/>
        </p:nvSpPr>
        <p:spPr>
          <a:xfrm>
            <a:off x="428596" y="4714884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8"/>
          <p:cNvSpPr txBox="1"/>
          <p:nvPr/>
        </p:nvSpPr>
        <p:spPr>
          <a:xfrm>
            <a:off x="535760" y="4714872"/>
            <a:ext cx="39291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Entrega de notas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48" name="Google Shape;148;p18"/>
          <p:cNvSpPr/>
          <p:nvPr/>
        </p:nvSpPr>
        <p:spPr>
          <a:xfrm>
            <a:off x="4572000" y="4714884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8"/>
          <p:cNvSpPr txBox="1"/>
          <p:nvPr/>
        </p:nvSpPr>
        <p:spPr>
          <a:xfrm>
            <a:off x="4679151" y="4714909"/>
            <a:ext cx="39291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Entrega de notas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descr="images" id="150" name="Google Shape;15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3042" y="3071810"/>
            <a:ext cx="1835150" cy="14890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s" id="151" name="Google Shape;15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29322" y="3071810"/>
            <a:ext cx="1835150" cy="1489075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8"/>
          <p:cNvSpPr txBox="1"/>
          <p:nvPr/>
        </p:nvSpPr>
        <p:spPr>
          <a:xfrm>
            <a:off x="500034" y="1285860"/>
            <a:ext cx="3924300" cy="2232025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∙"/>
            </a:pPr>
            <a:r>
              <a:rPr b="1" i="0" lang="es-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PRIMER TRIMESTRE: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∙"/>
            </a:pPr>
            <a:r>
              <a:rPr b="1" i="0" lang="es-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SEGUNDO TRIMESTRE: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∙"/>
            </a:pPr>
            <a:r>
              <a:rPr b="1" i="0" lang="es-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TERCER TRIMESTRE: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8"/>
          <p:cNvSpPr txBox="1"/>
          <p:nvPr/>
        </p:nvSpPr>
        <p:spPr>
          <a:xfrm>
            <a:off x="4643438" y="1285860"/>
            <a:ext cx="3924300" cy="2232025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∙"/>
            </a:pPr>
            <a:r>
              <a:rPr b="1" i="0" lang="es-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PRIMER TRIMESTRE: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∙"/>
            </a:pPr>
            <a:r>
              <a:rPr b="1" i="0" lang="es-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SEGUNDO TRIMESTRE: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∙"/>
            </a:pPr>
            <a:r>
              <a:rPr b="1" i="0" lang="es-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TERCER TRIMESTRE: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9"/>
          <p:cNvSpPr/>
          <p:nvPr/>
        </p:nvSpPr>
        <p:spPr>
          <a:xfrm>
            <a:off x="428596" y="285728"/>
            <a:ext cx="4143300" cy="49293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9"/>
          <p:cNvSpPr txBox="1"/>
          <p:nvPr/>
        </p:nvSpPr>
        <p:spPr>
          <a:xfrm>
            <a:off x="100010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Título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60" name="Google Shape;160;p19"/>
          <p:cNvSpPr/>
          <p:nvPr/>
        </p:nvSpPr>
        <p:spPr>
          <a:xfrm>
            <a:off x="4572000" y="285728"/>
            <a:ext cx="4143404" cy="492922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9"/>
          <p:cNvSpPr txBox="1"/>
          <p:nvPr/>
        </p:nvSpPr>
        <p:spPr>
          <a:xfrm>
            <a:off x="5286380" y="428604"/>
            <a:ext cx="24479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22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Título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62" name="Google Shape;162;p19"/>
          <p:cNvSpPr/>
          <p:nvPr/>
        </p:nvSpPr>
        <p:spPr>
          <a:xfrm>
            <a:off x="428596" y="5214950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9"/>
          <p:cNvSpPr txBox="1"/>
          <p:nvPr/>
        </p:nvSpPr>
        <p:spPr>
          <a:xfrm>
            <a:off x="535760" y="5214938"/>
            <a:ext cx="39291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Proyecto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64" name="Google Shape;164;p19"/>
          <p:cNvSpPr/>
          <p:nvPr/>
        </p:nvSpPr>
        <p:spPr>
          <a:xfrm>
            <a:off x="4572000" y="5214950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9"/>
          <p:cNvSpPr txBox="1"/>
          <p:nvPr/>
        </p:nvSpPr>
        <p:spPr>
          <a:xfrm>
            <a:off x="4714876" y="5214950"/>
            <a:ext cx="3929090" cy="428628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Proyecto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/>
          <p:nvPr/>
        </p:nvSpPr>
        <p:spPr>
          <a:xfrm>
            <a:off x="428596" y="285728"/>
            <a:ext cx="4143404" cy="5429288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0"/>
          <p:cNvSpPr/>
          <p:nvPr/>
        </p:nvSpPr>
        <p:spPr>
          <a:xfrm>
            <a:off x="4572000" y="285728"/>
            <a:ext cx="4143404" cy="5429288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0"/>
          <p:cNvSpPr/>
          <p:nvPr/>
        </p:nvSpPr>
        <p:spPr>
          <a:xfrm>
            <a:off x="428596" y="5715016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0"/>
          <p:cNvSpPr txBox="1"/>
          <p:nvPr/>
        </p:nvSpPr>
        <p:spPr>
          <a:xfrm>
            <a:off x="571472" y="5715016"/>
            <a:ext cx="3929090" cy="428628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Contacto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74" name="Google Shape;174;p20"/>
          <p:cNvSpPr/>
          <p:nvPr/>
        </p:nvSpPr>
        <p:spPr>
          <a:xfrm>
            <a:off x="4572000" y="5715016"/>
            <a:ext cx="4143404" cy="5000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0"/>
          <p:cNvSpPr txBox="1"/>
          <p:nvPr/>
        </p:nvSpPr>
        <p:spPr>
          <a:xfrm>
            <a:off x="4714876" y="5715016"/>
            <a:ext cx="3929090" cy="428628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es-ES" sz="30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Contacto</a:t>
            </a:r>
            <a:endParaRPr i="0" sz="3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76" name="Google Shape;176;p20"/>
          <p:cNvSpPr txBox="1"/>
          <p:nvPr/>
        </p:nvSpPr>
        <p:spPr>
          <a:xfrm>
            <a:off x="642910" y="3143248"/>
            <a:ext cx="3714776" cy="1189037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“ </a:t>
            </a:r>
            <a:r>
              <a:rPr i="0" lang="es-ES" sz="16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Todo trabajo tiene algo divertido y si encontráis ese algo se convierte en un juego”</a:t>
            </a:r>
            <a:endParaRPr>
              <a:latin typeface="Caveat"/>
              <a:ea typeface="Caveat"/>
              <a:cs typeface="Caveat"/>
              <a:sym typeface="Cave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es-ES" sz="16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Mary Poppins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77" name="Google Shape;177;p20"/>
          <p:cNvSpPr txBox="1"/>
          <p:nvPr/>
        </p:nvSpPr>
        <p:spPr>
          <a:xfrm>
            <a:off x="4786314" y="3214686"/>
            <a:ext cx="3714776" cy="1189037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“ </a:t>
            </a:r>
            <a:r>
              <a:rPr i="0" lang="es-ES" sz="16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Todo trabajo tiene algo divertido y si encontráis ese algo se convierte en un juego”</a:t>
            </a:r>
            <a:endParaRPr>
              <a:latin typeface="Caveat"/>
              <a:ea typeface="Caveat"/>
              <a:cs typeface="Caveat"/>
              <a:sym typeface="Cave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es-ES" sz="16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Mary Poppins</a:t>
            </a:r>
            <a:endParaRPr i="0" sz="18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descr="vinilo-portatil-mary-poppins-2597" id="178" name="Google Shape;178;p20"/>
          <p:cNvPicPr preferRelativeResize="0"/>
          <p:nvPr/>
        </p:nvPicPr>
        <p:blipFill rotWithShape="1">
          <a:blip r:embed="rId3">
            <a:alphaModFix/>
          </a:blip>
          <a:srcRect b="27777" l="5882" r="49999" t="0"/>
          <a:stretch/>
        </p:blipFill>
        <p:spPr>
          <a:xfrm>
            <a:off x="1285852" y="4000504"/>
            <a:ext cx="1943100" cy="16843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inilo-portatil-mary-poppins-2597" id="179" name="Google Shape;179;p20"/>
          <p:cNvPicPr preferRelativeResize="0"/>
          <p:nvPr/>
        </p:nvPicPr>
        <p:blipFill rotWithShape="1">
          <a:blip r:embed="rId3">
            <a:alphaModFix/>
          </a:blip>
          <a:srcRect b="27777" l="5882" r="49999" t="0"/>
          <a:stretch/>
        </p:blipFill>
        <p:spPr>
          <a:xfrm>
            <a:off x="5500694" y="4071942"/>
            <a:ext cx="1943100" cy="1684337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0"/>
          <p:cNvSpPr/>
          <p:nvPr/>
        </p:nvSpPr>
        <p:spPr>
          <a:xfrm>
            <a:off x="642910" y="500042"/>
            <a:ext cx="2928958" cy="255454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FACEBOOK: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TWITTER: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BLOG: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TELEGRAM: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CORREO ELECTRÓNICO: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</a:t>
            </a:r>
            <a:r>
              <a:rPr lang="es-ES" sz="1200">
                <a:latin typeface="Times New Roman"/>
                <a:ea typeface="Times New Roman"/>
                <a:cs typeface="Times New Roman"/>
                <a:sym typeface="Times New Roman"/>
              </a:rPr>
              <a:t>É</a:t>
            </a: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FONO DEL CENTRO: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</a:pPr>
            <a:r>
              <a:rPr b="0" i="0" lang="es-ES" sz="1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0"/>
          <p:cNvSpPr/>
          <p:nvPr/>
        </p:nvSpPr>
        <p:spPr>
          <a:xfrm>
            <a:off x="4929190" y="500042"/>
            <a:ext cx="2928958" cy="255454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FACEBOOK: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TWITTER: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BLOG: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TELEGRAM: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CORREO ELECTRÓNICO: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</a:t>
            </a:r>
            <a:r>
              <a:rPr lang="es-ES" sz="1200">
                <a:latin typeface="Times New Roman"/>
                <a:ea typeface="Times New Roman"/>
                <a:cs typeface="Times New Roman"/>
                <a:sym typeface="Times New Roman"/>
              </a:rPr>
              <a:t>É</a:t>
            </a:r>
            <a:r>
              <a:rPr b="0" i="0" lang="es-E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FONO DEL CENTRO: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</a:pPr>
            <a:r>
              <a:rPr b="0" i="0" lang="es-ES" sz="1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